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b8906fd614b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23dd32beb431b"/>
  </p:sldMasterIdLst>
  <p:sldIdLst>
    <p:sldId xmlns:r="http://schemas.openxmlformats.org/officeDocument/2006/relationships" id="256" r:id="R91e7c5d81dde44ce"/>
    <p:sldId xmlns:r="http://schemas.openxmlformats.org/officeDocument/2006/relationships" id="257" r:id="R09697a1bc40c4c9e"/>
    <p:sldId xmlns:r="http://schemas.openxmlformats.org/officeDocument/2006/relationships" id="258" r:id="R6797d994dd4e4363"/>
    <p:sldId xmlns:r="http://schemas.openxmlformats.org/officeDocument/2006/relationships" id="259" r:id="Rae16670e46fb4826"/>
    <p:sldId xmlns:r="http://schemas.openxmlformats.org/officeDocument/2006/relationships" id="260" r:id="R2355ec3487e34efd"/>
    <p:sldId xmlns:r="http://schemas.openxmlformats.org/officeDocument/2006/relationships" id="261" r:id="R37c46e6011c34be9"/>
    <p:sldId xmlns:r="http://schemas.openxmlformats.org/officeDocument/2006/relationships" id="262" r:id="R0cf8045c3f43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23dd32beb431b" /><Relationship Type="http://schemas.openxmlformats.org/officeDocument/2006/relationships/slide" Target="/ppt/slides/slide1.xml" Id="R91e7c5d81dde44ce" /><Relationship Type="http://schemas.openxmlformats.org/officeDocument/2006/relationships/slide" Target="/ppt/slides/slide2.xml" Id="R09697a1bc40c4c9e" /><Relationship Type="http://schemas.openxmlformats.org/officeDocument/2006/relationships/slide" Target="/ppt/slides/slide3.xml" Id="R6797d994dd4e4363" /><Relationship Type="http://schemas.openxmlformats.org/officeDocument/2006/relationships/slide" Target="/ppt/slides/slide4.xml" Id="Rae16670e46fb4826" /><Relationship Type="http://schemas.openxmlformats.org/officeDocument/2006/relationships/slide" Target="/ppt/slides/slide5.xml" Id="R2355ec3487e34efd" /><Relationship Type="http://schemas.openxmlformats.org/officeDocument/2006/relationships/slide" Target="/ppt/slides/slide6.xml" Id="R37c46e6011c34be9" /><Relationship Type="http://schemas.openxmlformats.org/officeDocument/2006/relationships/slide" Target="/ppt/slides/slide7.xml" Id="R0cf8045c3f43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85cd9a7e6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2c033fd54e15" /><Relationship Type="http://schemas.openxmlformats.org/officeDocument/2006/relationships/theme" Target="/ppt/slideMasters/theme/theme1.xml" Id="R4afbd86bf3b7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b2c033fd54e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2a3bab2e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bb209f2d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9db5aa0b1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f29593b142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2dda72e094d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832df5c944a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dc2c18fa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CONTUS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CONTUS ØKONOMI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4 934 476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1 992 443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UAB CONTUS GRUPE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913 731 689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ØKONOMI AS</a:t>
            </a:r>
          </a:p>
        </p:txBody>
      </p:sp>
    </p:spTree>
  </p:cSld>
  <p:clrMapOvr>
    <a:masterClrMapping xmlns:a="http://schemas.openxmlformats.org/drawingml/2006/main"/>
  </p:clrMapOvr>
</p:sld>
</file>