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d5ad1115eb47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1a6ef4f73940e6"/>
  </p:sldMasterIdLst>
  <p:sldIdLst>
    <p:sldId xmlns:r="http://schemas.openxmlformats.org/officeDocument/2006/relationships" id="256" r:id="R70111388d30c4f21"/>
    <p:sldId xmlns:r="http://schemas.openxmlformats.org/officeDocument/2006/relationships" id="257" r:id="Raa9a92c8fcc0441c"/>
    <p:sldId xmlns:r="http://schemas.openxmlformats.org/officeDocument/2006/relationships" id="258" r:id="Refd404f864ca4017"/>
    <p:sldId xmlns:r="http://schemas.openxmlformats.org/officeDocument/2006/relationships" id="259" r:id="Rb57f5b8d70c8427c"/>
    <p:sldId xmlns:r="http://schemas.openxmlformats.org/officeDocument/2006/relationships" id="260" r:id="R9e94b9a27f874108"/>
    <p:sldId xmlns:r="http://schemas.openxmlformats.org/officeDocument/2006/relationships" id="261" r:id="Rae8c44933ed54804"/>
    <p:sldId xmlns:r="http://schemas.openxmlformats.org/officeDocument/2006/relationships" id="262" r:id="Racb74967d4644c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a6ef4f73940e6" /><Relationship Type="http://schemas.openxmlformats.org/officeDocument/2006/relationships/slide" Target="/ppt/slides/slide1.xml" Id="R70111388d30c4f21" /><Relationship Type="http://schemas.openxmlformats.org/officeDocument/2006/relationships/slide" Target="/ppt/slides/slide2.xml" Id="Raa9a92c8fcc0441c" /><Relationship Type="http://schemas.openxmlformats.org/officeDocument/2006/relationships/slide" Target="/ppt/slides/slide3.xml" Id="Refd404f864ca4017" /><Relationship Type="http://schemas.openxmlformats.org/officeDocument/2006/relationships/slide" Target="/ppt/slides/slide4.xml" Id="Rb57f5b8d70c8427c" /><Relationship Type="http://schemas.openxmlformats.org/officeDocument/2006/relationships/slide" Target="/ppt/slides/slide5.xml" Id="R9e94b9a27f874108" /><Relationship Type="http://schemas.openxmlformats.org/officeDocument/2006/relationships/slide" Target="/ppt/slides/slide6.xml" Id="Rae8c44933ed54804" /><Relationship Type="http://schemas.openxmlformats.org/officeDocument/2006/relationships/slide" Target="/ppt/slides/slide7.xml" Id="Racb74967d4644c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df6494e734c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1c53bb46f4d47" /><Relationship Type="http://schemas.openxmlformats.org/officeDocument/2006/relationships/theme" Target="/ppt/slideMasters/theme/theme1.xml" Id="R65c616949d7a43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1c53bb46f4d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aabacfc2840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5727e3a6a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b2767024f4e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af12282d7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4764a1f0e42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7568783054e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2239e411a49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GANGSØY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Gangsøy, Gate 4 Nr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913 738 942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