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9ca582a1884d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6f6ea0a1fe470f"/>
  </p:sldMasterIdLst>
  <p:sldIdLst>
    <p:sldId xmlns:r="http://schemas.openxmlformats.org/officeDocument/2006/relationships" id="256" r:id="R25619ede57a448a3"/>
    <p:sldId xmlns:r="http://schemas.openxmlformats.org/officeDocument/2006/relationships" id="257" r:id="R0738f8d7ed1e4c55"/>
    <p:sldId xmlns:r="http://schemas.openxmlformats.org/officeDocument/2006/relationships" id="258" r:id="R07715df6c8fc4169"/>
    <p:sldId xmlns:r="http://schemas.openxmlformats.org/officeDocument/2006/relationships" id="259" r:id="R64bfe34b6e9649ac"/>
    <p:sldId xmlns:r="http://schemas.openxmlformats.org/officeDocument/2006/relationships" id="260" r:id="Rc6c4ca91726f48c1"/>
    <p:sldId xmlns:r="http://schemas.openxmlformats.org/officeDocument/2006/relationships" id="261" r:id="R88ae812cec074958"/>
    <p:sldId xmlns:r="http://schemas.openxmlformats.org/officeDocument/2006/relationships" id="262" r:id="Ree5cd7bf42f040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6f6ea0a1fe470f" /><Relationship Type="http://schemas.openxmlformats.org/officeDocument/2006/relationships/slide" Target="/ppt/slides/slide1.xml" Id="R25619ede57a448a3" /><Relationship Type="http://schemas.openxmlformats.org/officeDocument/2006/relationships/slide" Target="/ppt/slides/slide2.xml" Id="R0738f8d7ed1e4c55" /><Relationship Type="http://schemas.openxmlformats.org/officeDocument/2006/relationships/slide" Target="/ppt/slides/slide3.xml" Id="R07715df6c8fc4169" /><Relationship Type="http://schemas.openxmlformats.org/officeDocument/2006/relationships/slide" Target="/ppt/slides/slide4.xml" Id="R64bfe34b6e9649ac" /><Relationship Type="http://schemas.openxmlformats.org/officeDocument/2006/relationships/slide" Target="/ppt/slides/slide5.xml" Id="Rc6c4ca91726f48c1" /><Relationship Type="http://schemas.openxmlformats.org/officeDocument/2006/relationships/slide" Target="/ppt/slides/slide6.xml" Id="R88ae812cec074958" /><Relationship Type="http://schemas.openxmlformats.org/officeDocument/2006/relationships/slide" Target="/ppt/slides/slide7.xml" Id="Ree5cd7bf42f040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428b7af0ba49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c22850fa94d9c" /><Relationship Type="http://schemas.openxmlformats.org/officeDocument/2006/relationships/theme" Target="/ppt/slideMasters/theme/theme1.xml" Id="R883c2276c01648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8c22850fa94d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d689aa8374e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84655662347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fd2cb076140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a25b5346842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dab392aee46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d08acf00e4b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bc3edee3342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UNISOL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UNISOL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UNISOL HOLDING AS ble etablert [år] og holder til i Bybrua.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UNISOL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UNISOL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UNISOL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957 349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3 269 467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3 269 804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UNISOL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KÅRE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UNISOL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Kåre Solberg, Viflatvegen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2822 Bybrua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913 745 299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UNISOL HOLDING AS</a:t>
            </a:r>
          </a:p>
        </p:txBody>
      </p:sp>
    </p:spTree>
  </p:cSld>
  <p:clrMapOvr>
    <a:masterClrMapping xmlns:a="http://schemas.openxmlformats.org/drawingml/2006/main"/>
  </p:clrMapOvr>
</p:sld>
</file>