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4d7f4109e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3ea2765d74dc4"/>
  </p:sldMasterIdLst>
  <p:sldIdLst>
    <p:sldId xmlns:r="http://schemas.openxmlformats.org/officeDocument/2006/relationships" id="256" r:id="R9b8c3051b7ad4cb0"/>
    <p:sldId xmlns:r="http://schemas.openxmlformats.org/officeDocument/2006/relationships" id="257" r:id="Rfa8f5fd2612049a4"/>
    <p:sldId xmlns:r="http://schemas.openxmlformats.org/officeDocument/2006/relationships" id="258" r:id="R89292a7fca544650"/>
    <p:sldId xmlns:r="http://schemas.openxmlformats.org/officeDocument/2006/relationships" id="259" r:id="Ra4e5c44f30be4042"/>
    <p:sldId xmlns:r="http://schemas.openxmlformats.org/officeDocument/2006/relationships" id="260" r:id="R2b765913c0cc4ba7"/>
    <p:sldId xmlns:r="http://schemas.openxmlformats.org/officeDocument/2006/relationships" id="261" r:id="R7d54b5d4adcb4bf8"/>
    <p:sldId xmlns:r="http://schemas.openxmlformats.org/officeDocument/2006/relationships" id="262" r:id="R5982a116447f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3ea2765d74dc4" /><Relationship Type="http://schemas.openxmlformats.org/officeDocument/2006/relationships/slide" Target="/ppt/slides/slide1.xml" Id="R9b8c3051b7ad4cb0" /><Relationship Type="http://schemas.openxmlformats.org/officeDocument/2006/relationships/slide" Target="/ppt/slides/slide2.xml" Id="Rfa8f5fd2612049a4" /><Relationship Type="http://schemas.openxmlformats.org/officeDocument/2006/relationships/slide" Target="/ppt/slides/slide3.xml" Id="R89292a7fca544650" /><Relationship Type="http://schemas.openxmlformats.org/officeDocument/2006/relationships/slide" Target="/ppt/slides/slide4.xml" Id="Ra4e5c44f30be4042" /><Relationship Type="http://schemas.openxmlformats.org/officeDocument/2006/relationships/slide" Target="/ppt/slides/slide5.xml" Id="R2b765913c0cc4ba7" /><Relationship Type="http://schemas.openxmlformats.org/officeDocument/2006/relationships/slide" Target="/ppt/slides/slide6.xml" Id="R7d54b5d4adcb4bf8" /><Relationship Type="http://schemas.openxmlformats.org/officeDocument/2006/relationships/slide" Target="/ppt/slides/slide7.xml" Id="R5982a116447f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4a748e260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d2c49c3d24719" /><Relationship Type="http://schemas.openxmlformats.org/officeDocument/2006/relationships/theme" Target="/ppt/slideMasters/theme/theme1.xml" Id="R1115b4d87223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d2c49c3d2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7dad8879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afacacef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92abca81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4503dfd08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2f9b0376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1fc38ae1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fb6406351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3 219 381 000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3 340 145 000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www.stokkeindustri.com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