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115c9af80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1279f74164898"/>
  </p:sldMasterIdLst>
  <p:sldIdLst>
    <p:sldId xmlns:r="http://schemas.openxmlformats.org/officeDocument/2006/relationships" id="256" r:id="R760d62091a6a444a"/>
    <p:sldId xmlns:r="http://schemas.openxmlformats.org/officeDocument/2006/relationships" id="257" r:id="Rea78c9fa7d054787"/>
    <p:sldId xmlns:r="http://schemas.openxmlformats.org/officeDocument/2006/relationships" id="258" r:id="R39147becc6dd475e"/>
    <p:sldId xmlns:r="http://schemas.openxmlformats.org/officeDocument/2006/relationships" id="259" r:id="R5aec420fc9c4453a"/>
    <p:sldId xmlns:r="http://schemas.openxmlformats.org/officeDocument/2006/relationships" id="260" r:id="R1b51cebc62374060"/>
    <p:sldId xmlns:r="http://schemas.openxmlformats.org/officeDocument/2006/relationships" id="261" r:id="Rdb2ccc9398c949c1"/>
    <p:sldId xmlns:r="http://schemas.openxmlformats.org/officeDocument/2006/relationships" id="262" r:id="R98b6560183e742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1279f74164898" /><Relationship Type="http://schemas.openxmlformats.org/officeDocument/2006/relationships/slide" Target="/ppt/slides/slide1.xml" Id="R760d62091a6a444a" /><Relationship Type="http://schemas.openxmlformats.org/officeDocument/2006/relationships/slide" Target="/ppt/slides/slide2.xml" Id="Rea78c9fa7d054787" /><Relationship Type="http://schemas.openxmlformats.org/officeDocument/2006/relationships/slide" Target="/ppt/slides/slide3.xml" Id="R39147becc6dd475e" /><Relationship Type="http://schemas.openxmlformats.org/officeDocument/2006/relationships/slide" Target="/ppt/slides/slide4.xml" Id="R5aec420fc9c4453a" /><Relationship Type="http://schemas.openxmlformats.org/officeDocument/2006/relationships/slide" Target="/ppt/slides/slide5.xml" Id="R1b51cebc62374060" /><Relationship Type="http://schemas.openxmlformats.org/officeDocument/2006/relationships/slide" Target="/ppt/slides/slide6.xml" Id="Rdb2ccc9398c949c1" /><Relationship Type="http://schemas.openxmlformats.org/officeDocument/2006/relationships/slide" Target="/ppt/slides/slide7.xml" Id="R98b6560183e742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42cee07f44a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9a6e2d1e0439b" /><Relationship Type="http://schemas.openxmlformats.org/officeDocument/2006/relationships/theme" Target="/ppt/slideMasters/theme/theme1.xml" Id="Rbb2619805a4f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9a6e2d1e0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5caf79939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bea47975c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fc9fa1d0c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70c3b59ac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0b1ef3f2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4f5cf360e42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8f020360c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 MÜLLER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 MÜLLER INVEST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45 738 433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45 740 512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MYKLEBUST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MÜLLER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913 750 209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