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1c0522f7c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85a1883454fa0"/>
  </p:sldMasterIdLst>
  <p:sldIdLst>
    <p:sldId xmlns:r="http://schemas.openxmlformats.org/officeDocument/2006/relationships" id="256" r:id="Rf0980a98d5fc4a31"/>
    <p:sldId xmlns:r="http://schemas.openxmlformats.org/officeDocument/2006/relationships" id="257" r:id="R040e986ce70a4544"/>
    <p:sldId xmlns:r="http://schemas.openxmlformats.org/officeDocument/2006/relationships" id="258" r:id="R48318c50bc7a42d7"/>
    <p:sldId xmlns:r="http://schemas.openxmlformats.org/officeDocument/2006/relationships" id="259" r:id="Rf39845f7b7a24cc9"/>
    <p:sldId xmlns:r="http://schemas.openxmlformats.org/officeDocument/2006/relationships" id="260" r:id="R2dddcd32a85b49ed"/>
    <p:sldId xmlns:r="http://schemas.openxmlformats.org/officeDocument/2006/relationships" id="261" r:id="R3da101a999894114"/>
    <p:sldId xmlns:r="http://schemas.openxmlformats.org/officeDocument/2006/relationships" id="262" r:id="Rf10b4ad472d9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85a1883454fa0" /><Relationship Type="http://schemas.openxmlformats.org/officeDocument/2006/relationships/slide" Target="/ppt/slides/slide1.xml" Id="Rf0980a98d5fc4a31" /><Relationship Type="http://schemas.openxmlformats.org/officeDocument/2006/relationships/slide" Target="/ppt/slides/slide2.xml" Id="R040e986ce70a4544" /><Relationship Type="http://schemas.openxmlformats.org/officeDocument/2006/relationships/slide" Target="/ppt/slides/slide3.xml" Id="R48318c50bc7a42d7" /><Relationship Type="http://schemas.openxmlformats.org/officeDocument/2006/relationships/slide" Target="/ppt/slides/slide4.xml" Id="Rf39845f7b7a24cc9" /><Relationship Type="http://schemas.openxmlformats.org/officeDocument/2006/relationships/slide" Target="/ppt/slides/slide5.xml" Id="R2dddcd32a85b49ed" /><Relationship Type="http://schemas.openxmlformats.org/officeDocument/2006/relationships/slide" Target="/ppt/slides/slide6.xml" Id="R3da101a999894114" /><Relationship Type="http://schemas.openxmlformats.org/officeDocument/2006/relationships/slide" Target="/ppt/slides/slide7.xml" Id="Rf10b4ad472d9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11ea383a3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ca8808874628" /><Relationship Type="http://schemas.openxmlformats.org/officeDocument/2006/relationships/theme" Target="/ppt/slideMasters/theme/theme1.xml" Id="Rac0b167beb5f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aca88088746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bff43bc2e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e48c18de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cc757664d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55862635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15a886f7b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6081ea123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ff35c06a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