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d6a3b93c0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fa9c44ef64d4d"/>
  </p:sldMasterIdLst>
  <p:sldIdLst>
    <p:sldId xmlns:r="http://schemas.openxmlformats.org/officeDocument/2006/relationships" id="256" r:id="R3732cffb65ae42ef"/>
    <p:sldId xmlns:r="http://schemas.openxmlformats.org/officeDocument/2006/relationships" id="257" r:id="Rf78f9324f07044d0"/>
    <p:sldId xmlns:r="http://schemas.openxmlformats.org/officeDocument/2006/relationships" id="258" r:id="Rc8af047d09cc4863"/>
    <p:sldId xmlns:r="http://schemas.openxmlformats.org/officeDocument/2006/relationships" id="259" r:id="R50947a8e527042f7"/>
    <p:sldId xmlns:r="http://schemas.openxmlformats.org/officeDocument/2006/relationships" id="260" r:id="Rf7281ec9c2834ed1"/>
    <p:sldId xmlns:r="http://schemas.openxmlformats.org/officeDocument/2006/relationships" id="261" r:id="R8b0c018cd4764984"/>
    <p:sldId xmlns:r="http://schemas.openxmlformats.org/officeDocument/2006/relationships" id="262" r:id="R79ee56757d3f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fa9c44ef64d4d" /><Relationship Type="http://schemas.openxmlformats.org/officeDocument/2006/relationships/slide" Target="/ppt/slides/slide1.xml" Id="R3732cffb65ae42ef" /><Relationship Type="http://schemas.openxmlformats.org/officeDocument/2006/relationships/slide" Target="/ppt/slides/slide2.xml" Id="Rf78f9324f07044d0" /><Relationship Type="http://schemas.openxmlformats.org/officeDocument/2006/relationships/slide" Target="/ppt/slides/slide3.xml" Id="Rc8af047d09cc4863" /><Relationship Type="http://schemas.openxmlformats.org/officeDocument/2006/relationships/slide" Target="/ppt/slides/slide4.xml" Id="R50947a8e527042f7" /><Relationship Type="http://schemas.openxmlformats.org/officeDocument/2006/relationships/slide" Target="/ppt/slides/slide5.xml" Id="Rf7281ec9c2834ed1" /><Relationship Type="http://schemas.openxmlformats.org/officeDocument/2006/relationships/slide" Target="/ppt/slides/slide6.xml" Id="R8b0c018cd4764984" /><Relationship Type="http://schemas.openxmlformats.org/officeDocument/2006/relationships/slide" Target="/ppt/slides/slide7.xml" Id="R79ee56757d3f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67ca2f9e1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e6d8edfd4814" /><Relationship Type="http://schemas.openxmlformats.org/officeDocument/2006/relationships/theme" Target="/ppt/slideMasters/theme/theme1.xml" Id="Rfa9cebea5b66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1e6d8edfd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b3a4164e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554ed21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6d4f6dcb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1c7dcadf1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15b4bd1b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2cd9188b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492a3c08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MARITA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BJØRNE ØSTREM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TARJEI ØSTREM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