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40e76197824a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d3c23e8ad342d2"/>
  </p:sldMasterIdLst>
  <p:sldIdLst>
    <p:sldId xmlns:r="http://schemas.openxmlformats.org/officeDocument/2006/relationships" id="256" r:id="Rca51f37e5f5d46e5"/>
    <p:sldId xmlns:r="http://schemas.openxmlformats.org/officeDocument/2006/relationships" id="257" r:id="R416ca72a36ed45e5"/>
    <p:sldId xmlns:r="http://schemas.openxmlformats.org/officeDocument/2006/relationships" id="258" r:id="Rc61698a3c99648e4"/>
    <p:sldId xmlns:r="http://schemas.openxmlformats.org/officeDocument/2006/relationships" id="259" r:id="Re7c0022268cd4f47"/>
    <p:sldId xmlns:r="http://schemas.openxmlformats.org/officeDocument/2006/relationships" id="260" r:id="Re68cc41203414854"/>
    <p:sldId xmlns:r="http://schemas.openxmlformats.org/officeDocument/2006/relationships" id="261" r:id="R53e340ef49124432"/>
    <p:sldId xmlns:r="http://schemas.openxmlformats.org/officeDocument/2006/relationships" id="262" r:id="R6d77d07edd4d45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3c23e8ad342d2" /><Relationship Type="http://schemas.openxmlformats.org/officeDocument/2006/relationships/slide" Target="/ppt/slides/slide1.xml" Id="Rca51f37e5f5d46e5" /><Relationship Type="http://schemas.openxmlformats.org/officeDocument/2006/relationships/slide" Target="/ppt/slides/slide2.xml" Id="R416ca72a36ed45e5" /><Relationship Type="http://schemas.openxmlformats.org/officeDocument/2006/relationships/slide" Target="/ppt/slides/slide3.xml" Id="Rc61698a3c99648e4" /><Relationship Type="http://schemas.openxmlformats.org/officeDocument/2006/relationships/slide" Target="/ppt/slides/slide4.xml" Id="Re7c0022268cd4f47" /><Relationship Type="http://schemas.openxmlformats.org/officeDocument/2006/relationships/slide" Target="/ppt/slides/slide5.xml" Id="Re68cc41203414854" /><Relationship Type="http://schemas.openxmlformats.org/officeDocument/2006/relationships/slide" Target="/ppt/slides/slide6.xml" Id="R53e340ef49124432" /><Relationship Type="http://schemas.openxmlformats.org/officeDocument/2006/relationships/slide" Target="/ppt/slides/slide7.xml" Id="R6d77d07edd4d45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957f759ae64a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b9c386c16451c" /><Relationship Type="http://schemas.openxmlformats.org/officeDocument/2006/relationships/theme" Target="/ppt/slideMasters/theme/theme1.xml" Id="R68cb68de497c43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db9c386c1645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0e87222cf45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ec5031ea1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c33e6b5ea49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7f8489da247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b873a3de74a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631b868ce4f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068d966c144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SVEEN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SVEEN AS ble etablert [år] og holder til i Svingvoll.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17 799 932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−804 524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1 691 139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5 490 795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2652 Svingvoll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09 19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eriksveen.as@gmail.com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913 756 029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SVEEN AS</a:t>
            </a:r>
          </a:p>
        </p:txBody>
      </p:sp>
    </p:spTree>
  </p:cSld>
  <p:clrMapOvr>
    <a:masterClrMapping xmlns:a="http://schemas.openxmlformats.org/drawingml/2006/main"/>
  </p:clrMapOvr>
</p:sld>
</file>