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15db80e0bf4d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7e9b92565445d2"/>
  </p:sldMasterIdLst>
  <p:sldIdLst>
    <p:sldId xmlns:r="http://schemas.openxmlformats.org/officeDocument/2006/relationships" id="256" r:id="R175712eb4fe347aa"/>
    <p:sldId xmlns:r="http://schemas.openxmlformats.org/officeDocument/2006/relationships" id="257" r:id="Rbeb7bb6843364761"/>
    <p:sldId xmlns:r="http://schemas.openxmlformats.org/officeDocument/2006/relationships" id="258" r:id="R13761c983d874b8c"/>
    <p:sldId xmlns:r="http://schemas.openxmlformats.org/officeDocument/2006/relationships" id="259" r:id="R4d3c56bb02e2415f"/>
    <p:sldId xmlns:r="http://schemas.openxmlformats.org/officeDocument/2006/relationships" id="260" r:id="R9141cb11e81a4122"/>
    <p:sldId xmlns:r="http://schemas.openxmlformats.org/officeDocument/2006/relationships" id="261" r:id="R14565c97658249a7"/>
    <p:sldId xmlns:r="http://schemas.openxmlformats.org/officeDocument/2006/relationships" id="262" r:id="R26446d02105945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7e9b92565445d2" /><Relationship Type="http://schemas.openxmlformats.org/officeDocument/2006/relationships/slide" Target="/ppt/slides/slide1.xml" Id="R175712eb4fe347aa" /><Relationship Type="http://schemas.openxmlformats.org/officeDocument/2006/relationships/slide" Target="/ppt/slides/slide2.xml" Id="Rbeb7bb6843364761" /><Relationship Type="http://schemas.openxmlformats.org/officeDocument/2006/relationships/slide" Target="/ppt/slides/slide3.xml" Id="R13761c983d874b8c" /><Relationship Type="http://schemas.openxmlformats.org/officeDocument/2006/relationships/slide" Target="/ppt/slides/slide4.xml" Id="R4d3c56bb02e2415f" /><Relationship Type="http://schemas.openxmlformats.org/officeDocument/2006/relationships/slide" Target="/ppt/slides/slide5.xml" Id="R9141cb11e81a4122" /><Relationship Type="http://schemas.openxmlformats.org/officeDocument/2006/relationships/slide" Target="/ppt/slides/slide6.xml" Id="R14565c97658249a7" /><Relationship Type="http://schemas.openxmlformats.org/officeDocument/2006/relationships/slide" Target="/ppt/slides/slide7.xml" Id="R26446d02105945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f2ef6f73b45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ea6c911484ce8" /><Relationship Type="http://schemas.openxmlformats.org/officeDocument/2006/relationships/theme" Target="/ppt/slideMasters/theme/theme1.xml" Id="Rf044ce8a356f4b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cea6c911484c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4f2edad284c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3368807fb49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44b80be0a49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20b72b29c45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366975bbb4b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3e344b5134b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d75b2c9de49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GB HASLUM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 HASLUM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GB HASLUM AS ble etablert [år] og holder til i Stabbestad.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 HASLUM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 HASLUM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 HASLUM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2 120 927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9 500 142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9 993 986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 HASLUM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HASLUM GLENN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 HASLUM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Ospevikveien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3788 Stabbestad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913 766 318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 HASLUM AS</a:t>
            </a:r>
          </a:p>
        </p:txBody>
      </p:sp>
    </p:spTree>
  </p:cSld>
  <p:clrMapOvr>
    <a:masterClrMapping xmlns:a="http://schemas.openxmlformats.org/drawingml/2006/main"/>
  </p:clrMapOvr>
</p:sld>
</file>