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8b1c23dd04f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6f2a4169d43a6"/>
  </p:sldMasterIdLst>
  <p:sldIdLst>
    <p:sldId xmlns:r="http://schemas.openxmlformats.org/officeDocument/2006/relationships" id="256" r:id="Rc0c7d97ecd684529"/>
    <p:sldId xmlns:r="http://schemas.openxmlformats.org/officeDocument/2006/relationships" id="257" r:id="R828c5c9fbe574af4"/>
    <p:sldId xmlns:r="http://schemas.openxmlformats.org/officeDocument/2006/relationships" id="258" r:id="R841d04c37aac4b4a"/>
    <p:sldId xmlns:r="http://schemas.openxmlformats.org/officeDocument/2006/relationships" id="259" r:id="Rec2ae99f0aae40b4"/>
    <p:sldId xmlns:r="http://schemas.openxmlformats.org/officeDocument/2006/relationships" id="260" r:id="R5f12eea2f09045ab"/>
    <p:sldId xmlns:r="http://schemas.openxmlformats.org/officeDocument/2006/relationships" id="261" r:id="R0d4ee894901c47f6"/>
    <p:sldId xmlns:r="http://schemas.openxmlformats.org/officeDocument/2006/relationships" id="262" r:id="R0414e7275bee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6f2a4169d43a6" /><Relationship Type="http://schemas.openxmlformats.org/officeDocument/2006/relationships/slide" Target="/ppt/slides/slide1.xml" Id="Rc0c7d97ecd684529" /><Relationship Type="http://schemas.openxmlformats.org/officeDocument/2006/relationships/slide" Target="/ppt/slides/slide2.xml" Id="R828c5c9fbe574af4" /><Relationship Type="http://schemas.openxmlformats.org/officeDocument/2006/relationships/slide" Target="/ppt/slides/slide3.xml" Id="R841d04c37aac4b4a" /><Relationship Type="http://schemas.openxmlformats.org/officeDocument/2006/relationships/slide" Target="/ppt/slides/slide4.xml" Id="Rec2ae99f0aae40b4" /><Relationship Type="http://schemas.openxmlformats.org/officeDocument/2006/relationships/slide" Target="/ppt/slides/slide5.xml" Id="R5f12eea2f09045ab" /><Relationship Type="http://schemas.openxmlformats.org/officeDocument/2006/relationships/slide" Target="/ppt/slides/slide6.xml" Id="R0d4ee894901c47f6" /><Relationship Type="http://schemas.openxmlformats.org/officeDocument/2006/relationships/slide" Target="/ppt/slides/slide7.xml" Id="R0414e7275bee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cc47f547e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6817f5854947" /><Relationship Type="http://schemas.openxmlformats.org/officeDocument/2006/relationships/theme" Target="/ppt/slideMasters/theme/theme1.xml" Id="R4ee443acbc0d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96817f585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8770244ed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05733632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e6f81e38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d558c693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65ba787ef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3057026b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c793d40a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frode.akse@primos.no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