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198c18d2f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fff1a49394f21"/>
  </p:sldMasterIdLst>
  <p:sldIdLst>
    <p:sldId xmlns:r="http://schemas.openxmlformats.org/officeDocument/2006/relationships" id="256" r:id="Ra2255b361d0244c4"/>
    <p:sldId xmlns:r="http://schemas.openxmlformats.org/officeDocument/2006/relationships" id="257" r:id="R7ce7b1d513f640d0"/>
    <p:sldId xmlns:r="http://schemas.openxmlformats.org/officeDocument/2006/relationships" id="258" r:id="Rb82496e973c34af3"/>
    <p:sldId xmlns:r="http://schemas.openxmlformats.org/officeDocument/2006/relationships" id="259" r:id="R95ce490257244498"/>
    <p:sldId xmlns:r="http://schemas.openxmlformats.org/officeDocument/2006/relationships" id="260" r:id="Rdb2e9035b7ca49ba"/>
    <p:sldId xmlns:r="http://schemas.openxmlformats.org/officeDocument/2006/relationships" id="261" r:id="Rd09cee223a1f4d3a"/>
    <p:sldId xmlns:r="http://schemas.openxmlformats.org/officeDocument/2006/relationships" id="262" r:id="Rfcfc1e915fa1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fff1a49394f21" /><Relationship Type="http://schemas.openxmlformats.org/officeDocument/2006/relationships/slide" Target="/ppt/slides/slide1.xml" Id="Ra2255b361d0244c4" /><Relationship Type="http://schemas.openxmlformats.org/officeDocument/2006/relationships/slide" Target="/ppt/slides/slide2.xml" Id="R7ce7b1d513f640d0" /><Relationship Type="http://schemas.openxmlformats.org/officeDocument/2006/relationships/slide" Target="/ppt/slides/slide3.xml" Id="Rb82496e973c34af3" /><Relationship Type="http://schemas.openxmlformats.org/officeDocument/2006/relationships/slide" Target="/ppt/slides/slide4.xml" Id="R95ce490257244498" /><Relationship Type="http://schemas.openxmlformats.org/officeDocument/2006/relationships/slide" Target="/ppt/slides/slide5.xml" Id="Rdb2e9035b7ca49ba" /><Relationship Type="http://schemas.openxmlformats.org/officeDocument/2006/relationships/slide" Target="/ppt/slides/slide6.xml" Id="Rd09cee223a1f4d3a" /><Relationship Type="http://schemas.openxmlformats.org/officeDocument/2006/relationships/slide" Target="/ppt/slides/slide7.xml" Id="Rfcfc1e915fa1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4de6694ce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b3c3b790649ac" /><Relationship Type="http://schemas.openxmlformats.org/officeDocument/2006/relationships/theme" Target="/ppt/slideMasters/theme/theme1.xml" Id="R1a243ebeb8c0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b3c3b7906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25a5bd587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7d3c5ed5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15a103292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60755f71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0e9fde1f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b3feebcf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d841a67e5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MASKIN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17 329 329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7 525 077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SILJAN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Gjærumvegen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MASKIN AS</a:t>
            </a:r>
          </a:p>
        </p:txBody>
      </p:sp>
    </p:spTree>
  </p:cSld>
  <p:clrMapOvr>
    <a:masterClrMapping xmlns:a="http://schemas.openxmlformats.org/drawingml/2006/main"/>
  </p:clrMapOvr>
</p:sld>
</file>