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ebcf78f06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0996699c14261"/>
  </p:sldMasterIdLst>
  <p:sldIdLst>
    <p:sldId xmlns:r="http://schemas.openxmlformats.org/officeDocument/2006/relationships" id="256" r:id="R431f5af5f8da4606"/>
    <p:sldId xmlns:r="http://schemas.openxmlformats.org/officeDocument/2006/relationships" id="257" r:id="R0295e126e8a24cdb"/>
    <p:sldId xmlns:r="http://schemas.openxmlformats.org/officeDocument/2006/relationships" id="258" r:id="Rd071f17c8c05471b"/>
    <p:sldId xmlns:r="http://schemas.openxmlformats.org/officeDocument/2006/relationships" id="259" r:id="Rbad069314b2c4c5b"/>
    <p:sldId xmlns:r="http://schemas.openxmlformats.org/officeDocument/2006/relationships" id="260" r:id="R74c4a7240aaa4ebc"/>
    <p:sldId xmlns:r="http://schemas.openxmlformats.org/officeDocument/2006/relationships" id="261" r:id="R161bf61298874e45"/>
    <p:sldId xmlns:r="http://schemas.openxmlformats.org/officeDocument/2006/relationships" id="262" r:id="R2bd6151e681e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0996699c14261" /><Relationship Type="http://schemas.openxmlformats.org/officeDocument/2006/relationships/slide" Target="/ppt/slides/slide1.xml" Id="R431f5af5f8da4606" /><Relationship Type="http://schemas.openxmlformats.org/officeDocument/2006/relationships/slide" Target="/ppt/slides/slide2.xml" Id="R0295e126e8a24cdb" /><Relationship Type="http://schemas.openxmlformats.org/officeDocument/2006/relationships/slide" Target="/ppt/slides/slide3.xml" Id="Rd071f17c8c05471b" /><Relationship Type="http://schemas.openxmlformats.org/officeDocument/2006/relationships/slide" Target="/ppt/slides/slide4.xml" Id="Rbad069314b2c4c5b" /><Relationship Type="http://schemas.openxmlformats.org/officeDocument/2006/relationships/slide" Target="/ppt/slides/slide5.xml" Id="R74c4a7240aaa4ebc" /><Relationship Type="http://schemas.openxmlformats.org/officeDocument/2006/relationships/slide" Target="/ppt/slides/slide6.xml" Id="R161bf61298874e45" /><Relationship Type="http://schemas.openxmlformats.org/officeDocument/2006/relationships/slide" Target="/ppt/slides/slide7.xml" Id="R2bd6151e681e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6536b72e4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805c6a34449c0" /><Relationship Type="http://schemas.openxmlformats.org/officeDocument/2006/relationships/theme" Target="/ppt/slideMasters/theme/theme1.xml" Id="R5a4fb17e12f8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805c6a344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615ed3515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0c2facea2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f3202f8a5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3e8b310bd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9129a0f45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062da17804f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88a177348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FRIKASA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FRIKASA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12 437 290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BERENTS FRIDTJOF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913 784 367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