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fd6e026bbc42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b7dabae0b04fe5"/>
  </p:sldMasterIdLst>
  <p:sldIdLst>
    <p:sldId xmlns:r="http://schemas.openxmlformats.org/officeDocument/2006/relationships" id="256" r:id="R7a1dd74ae479430d"/>
    <p:sldId xmlns:r="http://schemas.openxmlformats.org/officeDocument/2006/relationships" id="257" r:id="R4fd2718c032546fe"/>
    <p:sldId xmlns:r="http://schemas.openxmlformats.org/officeDocument/2006/relationships" id="258" r:id="Reebad7f14e1c44f2"/>
    <p:sldId xmlns:r="http://schemas.openxmlformats.org/officeDocument/2006/relationships" id="259" r:id="R45bea991bb514b43"/>
    <p:sldId xmlns:r="http://schemas.openxmlformats.org/officeDocument/2006/relationships" id="260" r:id="R066b563851594caf"/>
    <p:sldId xmlns:r="http://schemas.openxmlformats.org/officeDocument/2006/relationships" id="261" r:id="Radde735e84d74d78"/>
    <p:sldId xmlns:r="http://schemas.openxmlformats.org/officeDocument/2006/relationships" id="262" r:id="R00a882b38ade42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b7dabae0b04fe5" /><Relationship Type="http://schemas.openxmlformats.org/officeDocument/2006/relationships/slide" Target="/ppt/slides/slide1.xml" Id="R7a1dd74ae479430d" /><Relationship Type="http://schemas.openxmlformats.org/officeDocument/2006/relationships/slide" Target="/ppt/slides/slide2.xml" Id="R4fd2718c032546fe" /><Relationship Type="http://schemas.openxmlformats.org/officeDocument/2006/relationships/slide" Target="/ppt/slides/slide3.xml" Id="Reebad7f14e1c44f2" /><Relationship Type="http://schemas.openxmlformats.org/officeDocument/2006/relationships/slide" Target="/ppt/slides/slide4.xml" Id="R45bea991bb514b43" /><Relationship Type="http://schemas.openxmlformats.org/officeDocument/2006/relationships/slide" Target="/ppt/slides/slide5.xml" Id="R066b563851594caf" /><Relationship Type="http://schemas.openxmlformats.org/officeDocument/2006/relationships/slide" Target="/ppt/slides/slide6.xml" Id="Radde735e84d74d78" /><Relationship Type="http://schemas.openxmlformats.org/officeDocument/2006/relationships/slide" Target="/ppt/slides/slide7.xml" Id="R00a882b38ade42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1e9cd4c57842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7a783e1604659" /><Relationship Type="http://schemas.openxmlformats.org/officeDocument/2006/relationships/theme" Target="/ppt/slideMasters/theme/theme1.xml" Id="Rf42f4ab556e646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87a783e16046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fc0e0ad6a4f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d3c61152f4e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c743bb9c740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459e95e214c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0bb163b704f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ccf59ff6945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046258d7a4d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WILLYS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WILLYS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WILLYS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WILLYS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WILLYS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WILLYS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−554 012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413 215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12 957 213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14 238 762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WILLYS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PÅL WILLY HULTMAN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WILLYS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Lundsalleen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2004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84 33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913 798 538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WILLYS AS</a:t>
            </a:r>
          </a:p>
        </p:txBody>
      </p:sp>
    </p:spTree>
  </p:cSld>
  <p:clrMapOvr>
    <a:masterClrMapping xmlns:a="http://schemas.openxmlformats.org/drawingml/2006/main"/>
  </p:clrMapOvr>
</p:sld>
</file>