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8d1671cf5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4863bfe694c14"/>
  </p:sldMasterIdLst>
  <p:sldIdLst>
    <p:sldId xmlns:r="http://schemas.openxmlformats.org/officeDocument/2006/relationships" id="256" r:id="R58e3c24a6c5f4a43"/>
    <p:sldId xmlns:r="http://schemas.openxmlformats.org/officeDocument/2006/relationships" id="257" r:id="Rc20c9a799a22469c"/>
    <p:sldId xmlns:r="http://schemas.openxmlformats.org/officeDocument/2006/relationships" id="258" r:id="Re80383f675fd4eff"/>
    <p:sldId xmlns:r="http://schemas.openxmlformats.org/officeDocument/2006/relationships" id="259" r:id="R8c4d18a5b60d42df"/>
    <p:sldId xmlns:r="http://schemas.openxmlformats.org/officeDocument/2006/relationships" id="260" r:id="R3dbd3e72581f4a68"/>
    <p:sldId xmlns:r="http://schemas.openxmlformats.org/officeDocument/2006/relationships" id="261" r:id="Ra3f9625cb2144bba"/>
    <p:sldId xmlns:r="http://schemas.openxmlformats.org/officeDocument/2006/relationships" id="262" r:id="Rd631e512ce97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4863bfe694c14" /><Relationship Type="http://schemas.openxmlformats.org/officeDocument/2006/relationships/slide" Target="/ppt/slides/slide1.xml" Id="R58e3c24a6c5f4a43" /><Relationship Type="http://schemas.openxmlformats.org/officeDocument/2006/relationships/slide" Target="/ppt/slides/slide2.xml" Id="Rc20c9a799a22469c" /><Relationship Type="http://schemas.openxmlformats.org/officeDocument/2006/relationships/slide" Target="/ppt/slides/slide3.xml" Id="Re80383f675fd4eff" /><Relationship Type="http://schemas.openxmlformats.org/officeDocument/2006/relationships/slide" Target="/ppt/slides/slide4.xml" Id="R8c4d18a5b60d42df" /><Relationship Type="http://schemas.openxmlformats.org/officeDocument/2006/relationships/slide" Target="/ppt/slides/slide5.xml" Id="R3dbd3e72581f4a68" /><Relationship Type="http://schemas.openxmlformats.org/officeDocument/2006/relationships/slide" Target="/ppt/slides/slide6.xml" Id="Ra3f9625cb2144bba" /><Relationship Type="http://schemas.openxmlformats.org/officeDocument/2006/relationships/slide" Target="/ppt/slides/slide7.xml" Id="Rd631e512ce97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d92c3660a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a4517ebe48cc" /><Relationship Type="http://schemas.openxmlformats.org/officeDocument/2006/relationships/theme" Target="/ppt/slideMasters/theme/theme1.xml" Id="R8677a3e0adf0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7a4517ebe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d0380d74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c730340c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30ba5e88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4d16ccfb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78a2431f1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437c771b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8ea0e95b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JAN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