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593ec5def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c50ce5b284e33"/>
  </p:sldMasterIdLst>
  <p:sldIdLst>
    <p:sldId xmlns:r="http://schemas.openxmlformats.org/officeDocument/2006/relationships" id="256" r:id="R0fffb5eb27664530"/>
    <p:sldId xmlns:r="http://schemas.openxmlformats.org/officeDocument/2006/relationships" id="257" r:id="Re716b80976d44f92"/>
    <p:sldId xmlns:r="http://schemas.openxmlformats.org/officeDocument/2006/relationships" id="258" r:id="Rda1b6bd612604f46"/>
    <p:sldId xmlns:r="http://schemas.openxmlformats.org/officeDocument/2006/relationships" id="259" r:id="R3d5f06f556104a51"/>
    <p:sldId xmlns:r="http://schemas.openxmlformats.org/officeDocument/2006/relationships" id="260" r:id="Rbdc8dfbc0625485e"/>
    <p:sldId xmlns:r="http://schemas.openxmlformats.org/officeDocument/2006/relationships" id="261" r:id="Rfde5f0d669b4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c50ce5b284e33" /><Relationship Type="http://schemas.openxmlformats.org/officeDocument/2006/relationships/slide" Target="/ppt/slides/slide1.xml" Id="R0fffb5eb27664530" /><Relationship Type="http://schemas.openxmlformats.org/officeDocument/2006/relationships/slide" Target="/ppt/slides/slide2.xml" Id="Re716b80976d44f92" /><Relationship Type="http://schemas.openxmlformats.org/officeDocument/2006/relationships/slide" Target="/ppt/slides/slide3.xml" Id="Rda1b6bd612604f46" /><Relationship Type="http://schemas.openxmlformats.org/officeDocument/2006/relationships/slide" Target="/ppt/slides/slide4.xml" Id="R3d5f06f556104a51" /><Relationship Type="http://schemas.openxmlformats.org/officeDocument/2006/relationships/slide" Target="/ppt/slides/slide5.xml" Id="Rbdc8dfbc0625485e" /><Relationship Type="http://schemas.openxmlformats.org/officeDocument/2006/relationships/slide" Target="/ppt/slides/slide6.xml" Id="Rfde5f0d669b4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7d89c5f75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1673d291c4499" /><Relationship Type="http://schemas.openxmlformats.org/officeDocument/2006/relationships/theme" Target="/ppt/slideMasters/theme/theme1.xml" Id="R6ca5dbf812ba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1673d291c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8af2bfed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ffeb283a0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55da72207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ef90056d040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8229d3e7a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00dd86ee9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Vadumveien vest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3159 Melsomvik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913 801 547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AREA BYGG AS</a:t>
            </a:r>
          </a:p>
        </p:txBody>
      </p:sp>
    </p:spTree>
  </p:cSld>
  <p:clrMapOvr>
    <a:masterClrMapping xmlns:a="http://schemas.openxmlformats.org/drawingml/2006/main"/>
  </p:clrMapOvr>
</p:sld>
</file>