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34b130969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8bf5824094066"/>
  </p:sldMasterIdLst>
  <p:sldIdLst>
    <p:sldId xmlns:r="http://schemas.openxmlformats.org/officeDocument/2006/relationships" id="256" r:id="Re58ced02208a4dd6"/>
    <p:sldId xmlns:r="http://schemas.openxmlformats.org/officeDocument/2006/relationships" id="257" r:id="Rfd1a9721c0cb4e56"/>
    <p:sldId xmlns:r="http://schemas.openxmlformats.org/officeDocument/2006/relationships" id="258" r:id="R4f3e7a90accb4f66"/>
    <p:sldId xmlns:r="http://schemas.openxmlformats.org/officeDocument/2006/relationships" id="259" r:id="Ra7e5151592514a0b"/>
    <p:sldId xmlns:r="http://schemas.openxmlformats.org/officeDocument/2006/relationships" id="260" r:id="Ra7ce5a4b0e9c4792"/>
    <p:sldId xmlns:r="http://schemas.openxmlformats.org/officeDocument/2006/relationships" id="261" r:id="Rd9fd61264e0b4c5e"/>
    <p:sldId xmlns:r="http://schemas.openxmlformats.org/officeDocument/2006/relationships" id="262" r:id="R19fc294eb7cf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8bf5824094066" /><Relationship Type="http://schemas.openxmlformats.org/officeDocument/2006/relationships/slide" Target="/ppt/slides/slide1.xml" Id="Re58ced02208a4dd6" /><Relationship Type="http://schemas.openxmlformats.org/officeDocument/2006/relationships/slide" Target="/ppt/slides/slide2.xml" Id="Rfd1a9721c0cb4e56" /><Relationship Type="http://schemas.openxmlformats.org/officeDocument/2006/relationships/slide" Target="/ppt/slides/slide3.xml" Id="R4f3e7a90accb4f66" /><Relationship Type="http://schemas.openxmlformats.org/officeDocument/2006/relationships/slide" Target="/ppt/slides/slide4.xml" Id="Ra7e5151592514a0b" /><Relationship Type="http://schemas.openxmlformats.org/officeDocument/2006/relationships/slide" Target="/ppt/slides/slide5.xml" Id="Ra7ce5a4b0e9c4792" /><Relationship Type="http://schemas.openxmlformats.org/officeDocument/2006/relationships/slide" Target="/ppt/slides/slide6.xml" Id="Rd9fd61264e0b4c5e" /><Relationship Type="http://schemas.openxmlformats.org/officeDocument/2006/relationships/slide" Target="/ppt/slides/slide7.xml" Id="R19fc294eb7cf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670e8e150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1b69b0f6a4486" /><Relationship Type="http://schemas.openxmlformats.org/officeDocument/2006/relationships/theme" Target="/ppt/slideMasters/theme/theme1.xml" Id="Rcd2e3de934ac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1b69b0f6a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12d840ec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afdc6389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3edd25e3d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95504999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515142f08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06994edb5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2112d990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AREA BYGG AS ble etablert [år] og holder til i Melsomvik.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11 512 008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6 602 389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Vadumveien vest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3159 Melsomvik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