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facc5f420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c8fb4091a4772"/>
  </p:sldMasterIdLst>
  <p:sldIdLst>
    <p:sldId xmlns:r="http://schemas.openxmlformats.org/officeDocument/2006/relationships" id="256" r:id="R0df62ac18053436a"/>
    <p:sldId xmlns:r="http://schemas.openxmlformats.org/officeDocument/2006/relationships" id="257" r:id="Rd67d8035d1c04821"/>
    <p:sldId xmlns:r="http://schemas.openxmlformats.org/officeDocument/2006/relationships" id="258" r:id="R4972a8402fc247b9"/>
    <p:sldId xmlns:r="http://schemas.openxmlformats.org/officeDocument/2006/relationships" id="259" r:id="R1530ca0e5edf4fd9"/>
    <p:sldId xmlns:r="http://schemas.openxmlformats.org/officeDocument/2006/relationships" id="260" r:id="Rbf1d4cfc1f2c4b48"/>
    <p:sldId xmlns:r="http://schemas.openxmlformats.org/officeDocument/2006/relationships" id="261" r:id="R89d4bd544bda462c"/>
    <p:sldId xmlns:r="http://schemas.openxmlformats.org/officeDocument/2006/relationships" id="262" r:id="R29a93be964bc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c8fb4091a4772" /><Relationship Type="http://schemas.openxmlformats.org/officeDocument/2006/relationships/slide" Target="/ppt/slides/slide1.xml" Id="R0df62ac18053436a" /><Relationship Type="http://schemas.openxmlformats.org/officeDocument/2006/relationships/slide" Target="/ppt/slides/slide2.xml" Id="Rd67d8035d1c04821" /><Relationship Type="http://schemas.openxmlformats.org/officeDocument/2006/relationships/slide" Target="/ppt/slides/slide3.xml" Id="R4972a8402fc247b9" /><Relationship Type="http://schemas.openxmlformats.org/officeDocument/2006/relationships/slide" Target="/ppt/slides/slide4.xml" Id="R1530ca0e5edf4fd9" /><Relationship Type="http://schemas.openxmlformats.org/officeDocument/2006/relationships/slide" Target="/ppt/slides/slide5.xml" Id="Rbf1d4cfc1f2c4b48" /><Relationship Type="http://schemas.openxmlformats.org/officeDocument/2006/relationships/slide" Target="/ppt/slides/slide6.xml" Id="R89d4bd544bda462c" /><Relationship Type="http://schemas.openxmlformats.org/officeDocument/2006/relationships/slide" Target="/ppt/slides/slide7.xml" Id="R29a93be964bc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41b429939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cb6107b64ce4" /><Relationship Type="http://schemas.openxmlformats.org/officeDocument/2006/relationships/theme" Target="/ppt/slideMasters/theme/theme1.xml" Id="R2b5e9e20b9ca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6cb6107b6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bf0a762b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de621cd1a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02d929ea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b7d8ce6c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7b77fd07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f7981e96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13b69704a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 FILIP MÅLAND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