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f6bc5a36f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752dd33084134"/>
  </p:sldMasterIdLst>
  <p:sldIdLst>
    <p:sldId xmlns:r="http://schemas.openxmlformats.org/officeDocument/2006/relationships" id="256" r:id="R3f45c940570949ea"/>
    <p:sldId xmlns:r="http://schemas.openxmlformats.org/officeDocument/2006/relationships" id="257" r:id="Rec98a88da591456d"/>
    <p:sldId xmlns:r="http://schemas.openxmlformats.org/officeDocument/2006/relationships" id="258" r:id="R58acd2b469474495"/>
    <p:sldId xmlns:r="http://schemas.openxmlformats.org/officeDocument/2006/relationships" id="259" r:id="R8532fcba0bec473d"/>
    <p:sldId xmlns:r="http://schemas.openxmlformats.org/officeDocument/2006/relationships" id="260" r:id="R1f408763a6104b22"/>
    <p:sldId xmlns:r="http://schemas.openxmlformats.org/officeDocument/2006/relationships" id="261" r:id="R8889b9e3376044d9"/>
    <p:sldId xmlns:r="http://schemas.openxmlformats.org/officeDocument/2006/relationships" id="262" r:id="R2042d1e47acb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752dd33084134" /><Relationship Type="http://schemas.openxmlformats.org/officeDocument/2006/relationships/slide" Target="/ppt/slides/slide1.xml" Id="R3f45c940570949ea" /><Relationship Type="http://schemas.openxmlformats.org/officeDocument/2006/relationships/slide" Target="/ppt/slides/slide2.xml" Id="Rec98a88da591456d" /><Relationship Type="http://schemas.openxmlformats.org/officeDocument/2006/relationships/slide" Target="/ppt/slides/slide3.xml" Id="R58acd2b469474495" /><Relationship Type="http://schemas.openxmlformats.org/officeDocument/2006/relationships/slide" Target="/ppt/slides/slide4.xml" Id="R8532fcba0bec473d" /><Relationship Type="http://schemas.openxmlformats.org/officeDocument/2006/relationships/slide" Target="/ppt/slides/slide5.xml" Id="R1f408763a6104b22" /><Relationship Type="http://schemas.openxmlformats.org/officeDocument/2006/relationships/slide" Target="/ppt/slides/slide6.xml" Id="R8889b9e3376044d9" /><Relationship Type="http://schemas.openxmlformats.org/officeDocument/2006/relationships/slide" Target="/ppt/slides/slide7.xml" Id="R2042d1e47acb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9b3d1ab5e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0add6911434c" /><Relationship Type="http://schemas.openxmlformats.org/officeDocument/2006/relationships/theme" Target="/ppt/slideMasters/theme/theme1.xml" Id="Ra8f3f43f2794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10add6911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04eacdca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90c892f3c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5bdc536d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cb081630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7d05fcea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2a41021c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a9e4b633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NUMMER 23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NUMMER 23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49 189 200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3 575 968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23 942 356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68 153 537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ELSE BERIT 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SVEIN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Vavikbakken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913 809 920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