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f5c882aee44f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dd197d4c7342bb"/>
  </p:sldMasterIdLst>
  <p:sldIdLst>
    <p:sldId xmlns:r="http://schemas.openxmlformats.org/officeDocument/2006/relationships" id="256" r:id="R563ed57b4e6642e7"/>
    <p:sldId xmlns:r="http://schemas.openxmlformats.org/officeDocument/2006/relationships" id="257" r:id="R70aaae5bad434e91"/>
    <p:sldId xmlns:r="http://schemas.openxmlformats.org/officeDocument/2006/relationships" id="258" r:id="R1451b9895eba4afe"/>
    <p:sldId xmlns:r="http://schemas.openxmlformats.org/officeDocument/2006/relationships" id="259" r:id="Rb4dfd67b44db4607"/>
    <p:sldId xmlns:r="http://schemas.openxmlformats.org/officeDocument/2006/relationships" id="260" r:id="R1937fdea7ef849d5"/>
    <p:sldId xmlns:r="http://schemas.openxmlformats.org/officeDocument/2006/relationships" id="261" r:id="Receb7744b9db4de6"/>
    <p:sldId xmlns:r="http://schemas.openxmlformats.org/officeDocument/2006/relationships" id="262" r:id="R616ff2038d554c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dd197d4c7342bb" /><Relationship Type="http://schemas.openxmlformats.org/officeDocument/2006/relationships/slide" Target="/ppt/slides/slide1.xml" Id="R563ed57b4e6642e7" /><Relationship Type="http://schemas.openxmlformats.org/officeDocument/2006/relationships/slide" Target="/ppt/slides/slide2.xml" Id="R70aaae5bad434e91" /><Relationship Type="http://schemas.openxmlformats.org/officeDocument/2006/relationships/slide" Target="/ppt/slides/slide3.xml" Id="R1451b9895eba4afe" /><Relationship Type="http://schemas.openxmlformats.org/officeDocument/2006/relationships/slide" Target="/ppt/slides/slide4.xml" Id="Rb4dfd67b44db4607" /><Relationship Type="http://schemas.openxmlformats.org/officeDocument/2006/relationships/slide" Target="/ppt/slides/slide5.xml" Id="R1937fdea7ef849d5" /><Relationship Type="http://schemas.openxmlformats.org/officeDocument/2006/relationships/slide" Target="/ppt/slides/slide6.xml" Id="Receb7744b9db4de6" /><Relationship Type="http://schemas.openxmlformats.org/officeDocument/2006/relationships/slide" Target="/ppt/slides/slide7.xml" Id="R616ff2038d554c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5b210971f46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84c5e6c924adc" /><Relationship Type="http://schemas.openxmlformats.org/officeDocument/2006/relationships/theme" Target="/ppt/slideMasters/theme/theme1.xml" Id="Rf49a4f627cf348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384c5e6c924a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afe86847942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66a589f6840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90ad4647740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900516080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d26416a3142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69fca59bf4a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86a6ef58b4b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FLIS OG MURMESTER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FLIS OG MURMESTER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9 837 084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−452 228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−432 336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3 443 397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6 199 404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BIRNA RUSLAN VICTOR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LØBERG BORGAR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Heddalsvegen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3674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913 817 397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OG MURMESTER AS</a:t>
            </a:r>
          </a:p>
        </p:txBody>
      </p:sp>
    </p:spTree>
  </p:cSld>
  <p:clrMapOvr>
    <a:masterClrMapping xmlns:a="http://schemas.openxmlformats.org/drawingml/2006/main"/>
  </p:clrMapOvr>
</p:sld>
</file>