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1d8a64d78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4d6baddfe4611"/>
  </p:sldMasterIdLst>
  <p:sldIdLst>
    <p:sldId xmlns:r="http://schemas.openxmlformats.org/officeDocument/2006/relationships" id="256" r:id="R41a6dbbd406548d0"/>
    <p:sldId xmlns:r="http://schemas.openxmlformats.org/officeDocument/2006/relationships" id="257" r:id="R156e03e5a63b4254"/>
    <p:sldId xmlns:r="http://schemas.openxmlformats.org/officeDocument/2006/relationships" id="258" r:id="Rb01e0742359a4b50"/>
    <p:sldId xmlns:r="http://schemas.openxmlformats.org/officeDocument/2006/relationships" id="259" r:id="Re600ec50c8ef42fe"/>
    <p:sldId xmlns:r="http://schemas.openxmlformats.org/officeDocument/2006/relationships" id="260" r:id="R4a2d5fdf3de5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4d6baddfe4611" /><Relationship Type="http://schemas.openxmlformats.org/officeDocument/2006/relationships/slide" Target="/ppt/slides/slide1.xml" Id="R41a6dbbd406548d0" /><Relationship Type="http://schemas.openxmlformats.org/officeDocument/2006/relationships/slide" Target="/ppt/slides/slide2.xml" Id="R156e03e5a63b4254" /><Relationship Type="http://schemas.openxmlformats.org/officeDocument/2006/relationships/slide" Target="/ppt/slides/slide3.xml" Id="Rb01e0742359a4b50" /><Relationship Type="http://schemas.openxmlformats.org/officeDocument/2006/relationships/slide" Target="/ppt/slides/slide4.xml" Id="Re600ec50c8ef42fe" /><Relationship Type="http://schemas.openxmlformats.org/officeDocument/2006/relationships/slide" Target="/ppt/slides/slide5.xml" Id="R4a2d5fdf3de5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f9c0c4012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f4ba53894219" /><Relationship Type="http://schemas.openxmlformats.org/officeDocument/2006/relationships/theme" Target="/ppt/slideMasters/theme/theme1.xml" Id="R2647b2e05d39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9f4ba5389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69dad7e91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89cb0b8e2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bc5b70059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e5294a7bd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02c5c4bb4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 YSLAND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 YSLAND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Wilhelmsmyrvegen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913 819 004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