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9bfa4fc32d4f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f6c98433349be"/>
  </p:sldMasterIdLst>
  <p:sldIdLst>
    <p:sldId xmlns:r="http://schemas.openxmlformats.org/officeDocument/2006/relationships" id="256" r:id="Rd1e5e0cdd4124800"/>
    <p:sldId xmlns:r="http://schemas.openxmlformats.org/officeDocument/2006/relationships" id="257" r:id="R56b6ae2a6b5e4fbd"/>
    <p:sldId xmlns:r="http://schemas.openxmlformats.org/officeDocument/2006/relationships" id="258" r:id="R0ce5d8e870c040d8"/>
    <p:sldId xmlns:r="http://schemas.openxmlformats.org/officeDocument/2006/relationships" id="259" r:id="R6d9ea395ddda4c09"/>
    <p:sldId xmlns:r="http://schemas.openxmlformats.org/officeDocument/2006/relationships" id="260" r:id="Re07fd205f7f54242"/>
    <p:sldId xmlns:r="http://schemas.openxmlformats.org/officeDocument/2006/relationships" id="261" r:id="R84af3ad0551c4513"/>
    <p:sldId xmlns:r="http://schemas.openxmlformats.org/officeDocument/2006/relationships" id="262" r:id="R6f469e5c75a74b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f6c98433349be" /><Relationship Type="http://schemas.openxmlformats.org/officeDocument/2006/relationships/slide" Target="/ppt/slides/slide1.xml" Id="Rd1e5e0cdd4124800" /><Relationship Type="http://schemas.openxmlformats.org/officeDocument/2006/relationships/slide" Target="/ppt/slides/slide2.xml" Id="R56b6ae2a6b5e4fbd" /><Relationship Type="http://schemas.openxmlformats.org/officeDocument/2006/relationships/slide" Target="/ppt/slides/slide3.xml" Id="R0ce5d8e870c040d8" /><Relationship Type="http://schemas.openxmlformats.org/officeDocument/2006/relationships/slide" Target="/ppt/slides/slide4.xml" Id="R6d9ea395ddda4c09" /><Relationship Type="http://schemas.openxmlformats.org/officeDocument/2006/relationships/slide" Target="/ppt/slides/slide5.xml" Id="Re07fd205f7f54242" /><Relationship Type="http://schemas.openxmlformats.org/officeDocument/2006/relationships/slide" Target="/ppt/slides/slide6.xml" Id="R84af3ad0551c4513" /><Relationship Type="http://schemas.openxmlformats.org/officeDocument/2006/relationships/slide" Target="/ppt/slides/slide7.xml" Id="R6f469e5c75a74b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d087b0532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ce384014b44fb" /><Relationship Type="http://schemas.openxmlformats.org/officeDocument/2006/relationships/theme" Target="/ppt/slideMasters/theme/theme1.xml" Id="R8c28dab4ba04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ce384014b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53de6161548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0342981194e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f22d20b8f4c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1f07c0a6246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d6adf5d5f45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0f938e2e343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837fd07fa44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UVÅR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UVÅR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7 066 802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OLAF ENGENES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fe@wlaw.no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913 820 908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