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2d5e885fc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e9b0e6cf240d8"/>
  </p:sldMasterIdLst>
  <p:sldIdLst>
    <p:sldId xmlns:r="http://schemas.openxmlformats.org/officeDocument/2006/relationships" id="256" r:id="Rfe056a4912d1491b"/>
    <p:sldId xmlns:r="http://schemas.openxmlformats.org/officeDocument/2006/relationships" id="257" r:id="R0be3326b28e14262"/>
    <p:sldId xmlns:r="http://schemas.openxmlformats.org/officeDocument/2006/relationships" id="258" r:id="R85d473e44a1743cc"/>
    <p:sldId xmlns:r="http://schemas.openxmlformats.org/officeDocument/2006/relationships" id="259" r:id="R03487df09de54bd8"/>
    <p:sldId xmlns:r="http://schemas.openxmlformats.org/officeDocument/2006/relationships" id="260" r:id="Ra1302bbc372c47c3"/>
    <p:sldId xmlns:r="http://schemas.openxmlformats.org/officeDocument/2006/relationships" id="261" r:id="Ra96e1cb38acd410c"/>
    <p:sldId xmlns:r="http://schemas.openxmlformats.org/officeDocument/2006/relationships" id="262" r:id="R7348836e64b4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e9b0e6cf240d8" /><Relationship Type="http://schemas.openxmlformats.org/officeDocument/2006/relationships/slide" Target="/ppt/slides/slide1.xml" Id="Rfe056a4912d1491b" /><Relationship Type="http://schemas.openxmlformats.org/officeDocument/2006/relationships/slide" Target="/ppt/slides/slide2.xml" Id="R0be3326b28e14262" /><Relationship Type="http://schemas.openxmlformats.org/officeDocument/2006/relationships/slide" Target="/ppt/slides/slide3.xml" Id="R85d473e44a1743cc" /><Relationship Type="http://schemas.openxmlformats.org/officeDocument/2006/relationships/slide" Target="/ppt/slides/slide4.xml" Id="R03487df09de54bd8" /><Relationship Type="http://schemas.openxmlformats.org/officeDocument/2006/relationships/slide" Target="/ppt/slides/slide5.xml" Id="Ra1302bbc372c47c3" /><Relationship Type="http://schemas.openxmlformats.org/officeDocument/2006/relationships/slide" Target="/ppt/slides/slide6.xml" Id="Ra96e1cb38acd410c" /><Relationship Type="http://schemas.openxmlformats.org/officeDocument/2006/relationships/slide" Target="/ppt/slides/slide7.xml" Id="R7348836e64b4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7ef9dc83b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cb662d46442f" /><Relationship Type="http://schemas.openxmlformats.org/officeDocument/2006/relationships/theme" Target="/ppt/slideMasters/theme/theme1.xml" Id="R7ed7d0c06e9c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5cb662d46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f77f094c6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43ddb15c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24eaac463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4ea6b853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ec3298b7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51a909744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bc710cf2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 BYGG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20 287 671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SANDANGER JON SINDRE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SANDANGER JOAR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BÅRD ANDREAS  –  23,0 %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Sandanger, Ankerringen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913 821 947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 BYGG AS</a:t>
            </a:r>
          </a:p>
        </p:txBody>
      </p:sp>
    </p:spTree>
  </p:cSld>
  <p:clrMapOvr>
    <a:masterClrMapping xmlns:a="http://schemas.openxmlformats.org/drawingml/2006/main"/>
  </p:clrMapOvr>
</p:sld>
</file>