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362fc3f67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db66e24699472d"/>
  </p:sldMasterIdLst>
  <p:sldIdLst>
    <p:sldId xmlns:r="http://schemas.openxmlformats.org/officeDocument/2006/relationships" id="256" r:id="R29fe83c41d07466c"/>
    <p:sldId xmlns:r="http://schemas.openxmlformats.org/officeDocument/2006/relationships" id="257" r:id="R69b4029da65e4124"/>
    <p:sldId xmlns:r="http://schemas.openxmlformats.org/officeDocument/2006/relationships" id="258" r:id="Rafb9e0de8eac4311"/>
    <p:sldId xmlns:r="http://schemas.openxmlformats.org/officeDocument/2006/relationships" id="259" r:id="Rf390ecd5b7024247"/>
    <p:sldId xmlns:r="http://schemas.openxmlformats.org/officeDocument/2006/relationships" id="260" r:id="R257fe927346a4036"/>
    <p:sldId xmlns:r="http://schemas.openxmlformats.org/officeDocument/2006/relationships" id="261" r:id="R8e9bbe450ac542a0"/>
    <p:sldId xmlns:r="http://schemas.openxmlformats.org/officeDocument/2006/relationships" id="262" r:id="R69978e64445546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b66e24699472d" /><Relationship Type="http://schemas.openxmlformats.org/officeDocument/2006/relationships/slide" Target="/ppt/slides/slide1.xml" Id="R29fe83c41d07466c" /><Relationship Type="http://schemas.openxmlformats.org/officeDocument/2006/relationships/slide" Target="/ppt/slides/slide2.xml" Id="R69b4029da65e4124" /><Relationship Type="http://schemas.openxmlformats.org/officeDocument/2006/relationships/slide" Target="/ppt/slides/slide3.xml" Id="Rafb9e0de8eac4311" /><Relationship Type="http://schemas.openxmlformats.org/officeDocument/2006/relationships/slide" Target="/ppt/slides/slide4.xml" Id="Rf390ecd5b7024247" /><Relationship Type="http://schemas.openxmlformats.org/officeDocument/2006/relationships/slide" Target="/ppt/slides/slide5.xml" Id="R257fe927346a4036" /><Relationship Type="http://schemas.openxmlformats.org/officeDocument/2006/relationships/slide" Target="/ppt/slides/slide6.xml" Id="R8e9bbe450ac542a0" /><Relationship Type="http://schemas.openxmlformats.org/officeDocument/2006/relationships/slide" Target="/ppt/slides/slide7.xml" Id="R69978e64445546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937ecc405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27bc48e9840db" /><Relationship Type="http://schemas.openxmlformats.org/officeDocument/2006/relationships/theme" Target="/ppt/slideMasters/theme/theme1.xml" Id="Rfe302456c78a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27bc48e98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6db6d04ae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c5589fa5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1519d3bf5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53bbce3f48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d0ba9446a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48084b1b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428eaf5e3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THORSEN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THORSEN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76 080 326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49 944 208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62 073 398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bjorn.thorsen@roxel.no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913 825 640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