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bc5186022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0d576c565434e"/>
  </p:sldMasterIdLst>
  <p:sldIdLst>
    <p:sldId xmlns:r="http://schemas.openxmlformats.org/officeDocument/2006/relationships" id="256" r:id="R3137a1bc9ef541c0"/>
    <p:sldId xmlns:r="http://schemas.openxmlformats.org/officeDocument/2006/relationships" id="257" r:id="R9228ea8c37a44fc2"/>
    <p:sldId xmlns:r="http://schemas.openxmlformats.org/officeDocument/2006/relationships" id="258" r:id="R5aa492a18afa4a27"/>
    <p:sldId xmlns:r="http://schemas.openxmlformats.org/officeDocument/2006/relationships" id="259" r:id="R8909a850630941a3"/>
    <p:sldId xmlns:r="http://schemas.openxmlformats.org/officeDocument/2006/relationships" id="260" r:id="R4d25bbd8df244d3c"/>
    <p:sldId xmlns:r="http://schemas.openxmlformats.org/officeDocument/2006/relationships" id="261" r:id="Ra5964134b9784cbb"/>
    <p:sldId xmlns:r="http://schemas.openxmlformats.org/officeDocument/2006/relationships" id="262" r:id="Rf38bd8f5c20e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0d576c565434e" /><Relationship Type="http://schemas.openxmlformats.org/officeDocument/2006/relationships/slide" Target="/ppt/slides/slide1.xml" Id="R3137a1bc9ef541c0" /><Relationship Type="http://schemas.openxmlformats.org/officeDocument/2006/relationships/slide" Target="/ppt/slides/slide2.xml" Id="R9228ea8c37a44fc2" /><Relationship Type="http://schemas.openxmlformats.org/officeDocument/2006/relationships/slide" Target="/ppt/slides/slide3.xml" Id="R5aa492a18afa4a27" /><Relationship Type="http://schemas.openxmlformats.org/officeDocument/2006/relationships/slide" Target="/ppt/slides/slide4.xml" Id="R8909a850630941a3" /><Relationship Type="http://schemas.openxmlformats.org/officeDocument/2006/relationships/slide" Target="/ppt/slides/slide5.xml" Id="R4d25bbd8df244d3c" /><Relationship Type="http://schemas.openxmlformats.org/officeDocument/2006/relationships/slide" Target="/ppt/slides/slide6.xml" Id="Ra5964134b9784cbb" /><Relationship Type="http://schemas.openxmlformats.org/officeDocument/2006/relationships/slide" Target="/ppt/slides/slide7.xml" Id="Rf38bd8f5c20e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dd42e09f0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3a5fa35448e9" /><Relationship Type="http://schemas.openxmlformats.org/officeDocument/2006/relationships/theme" Target="/ppt/slideMasters/theme/theme1.xml" Id="R322364b55f35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23a5fa354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5aad2929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d5eebe61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2d22627bc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75627763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ce17cbb7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2daa221eb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fc21386b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BLOMSTER OG SÅNT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 OG SÅNT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GRINDSTUEN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FRIKSTAD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913 828 046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