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5be570b2e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a5d67870b4dd7"/>
  </p:sldMasterIdLst>
  <p:sldIdLst>
    <p:sldId xmlns:r="http://schemas.openxmlformats.org/officeDocument/2006/relationships" id="256" r:id="R9f281e219af64f51"/>
    <p:sldId xmlns:r="http://schemas.openxmlformats.org/officeDocument/2006/relationships" id="257" r:id="R81c03c5c20c04afd"/>
    <p:sldId xmlns:r="http://schemas.openxmlformats.org/officeDocument/2006/relationships" id="258" r:id="Rc7ae22c415bc417e"/>
    <p:sldId xmlns:r="http://schemas.openxmlformats.org/officeDocument/2006/relationships" id="259" r:id="R77e5eb1cc21d42d5"/>
    <p:sldId xmlns:r="http://schemas.openxmlformats.org/officeDocument/2006/relationships" id="260" r:id="Rc3fa29f85eee4f23"/>
    <p:sldId xmlns:r="http://schemas.openxmlformats.org/officeDocument/2006/relationships" id="261" r:id="R62a0ebb6fe3848be"/>
    <p:sldId xmlns:r="http://schemas.openxmlformats.org/officeDocument/2006/relationships" id="262" r:id="Rcb1d84a3098d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a5d67870b4dd7" /><Relationship Type="http://schemas.openxmlformats.org/officeDocument/2006/relationships/slide" Target="/ppt/slides/slide1.xml" Id="R9f281e219af64f51" /><Relationship Type="http://schemas.openxmlformats.org/officeDocument/2006/relationships/slide" Target="/ppt/slides/slide2.xml" Id="R81c03c5c20c04afd" /><Relationship Type="http://schemas.openxmlformats.org/officeDocument/2006/relationships/slide" Target="/ppt/slides/slide3.xml" Id="Rc7ae22c415bc417e" /><Relationship Type="http://schemas.openxmlformats.org/officeDocument/2006/relationships/slide" Target="/ppt/slides/slide4.xml" Id="R77e5eb1cc21d42d5" /><Relationship Type="http://schemas.openxmlformats.org/officeDocument/2006/relationships/slide" Target="/ppt/slides/slide5.xml" Id="Rc3fa29f85eee4f23" /><Relationship Type="http://schemas.openxmlformats.org/officeDocument/2006/relationships/slide" Target="/ppt/slides/slide6.xml" Id="R62a0ebb6fe3848be" /><Relationship Type="http://schemas.openxmlformats.org/officeDocument/2006/relationships/slide" Target="/ppt/slides/slide7.xml" Id="Rcb1d84a3098d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251c43d77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33d96d71c4198" /><Relationship Type="http://schemas.openxmlformats.org/officeDocument/2006/relationships/theme" Target="/ppt/slideMasters/theme/theme1.xml" Id="R165f8fcdc94d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233d96d71c41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0620bc1ca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64f3bde314f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275b56ea940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077b82cee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f6dc50d05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3b6fc341540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3000980ca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SKIPSUTSTYR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SKIPSUTSTYR AS ble etablert [år] og holder til i Gravdal.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6 902 914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1 625 507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4 139 056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MIKALSEN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Buksnesveien 451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8372 Gravdal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913 831 144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SKIPSUTSTYR AS</a:t>
            </a:r>
          </a:p>
        </p:txBody>
      </p:sp>
    </p:spTree>
  </p:cSld>
  <p:clrMapOvr>
    <a:masterClrMapping xmlns:a="http://schemas.openxmlformats.org/drawingml/2006/main"/>
  </p:clrMapOvr>
</p:sld>
</file>