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9b0921087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50ed940c54850"/>
  </p:sldMasterIdLst>
  <p:sldIdLst>
    <p:sldId xmlns:r="http://schemas.openxmlformats.org/officeDocument/2006/relationships" id="256" r:id="R0c8ad9b83483475c"/>
    <p:sldId xmlns:r="http://schemas.openxmlformats.org/officeDocument/2006/relationships" id="257" r:id="R1ce2fdfe4a7f41e4"/>
    <p:sldId xmlns:r="http://schemas.openxmlformats.org/officeDocument/2006/relationships" id="258" r:id="R961ffd1c0db443e1"/>
    <p:sldId xmlns:r="http://schemas.openxmlformats.org/officeDocument/2006/relationships" id="259" r:id="R1bf8e5a11827409f"/>
    <p:sldId xmlns:r="http://schemas.openxmlformats.org/officeDocument/2006/relationships" id="260" r:id="Re3260d0b31e94c09"/>
    <p:sldId xmlns:r="http://schemas.openxmlformats.org/officeDocument/2006/relationships" id="261" r:id="Rddeb67ffb7f444fc"/>
    <p:sldId xmlns:r="http://schemas.openxmlformats.org/officeDocument/2006/relationships" id="262" r:id="R88583dbc42f040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50ed940c54850" /><Relationship Type="http://schemas.openxmlformats.org/officeDocument/2006/relationships/slide" Target="/ppt/slides/slide1.xml" Id="R0c8ad9b83483475c" /><Relationship Type="http://schemas.openxmlformats.org/officeDocument/2006/relationships/slide" Target="/ppt/slides/slide2.xml" Id="R1ce2fdfe4a7f41e4" /><Relationship Type="http://schemas.openxmlformats.org/officeDocument/2006/relationships/slide" Target="/ppt/slides/slide3.xml" Id="R961ffd1c0db443e1" /><Relationship Type="http://schemas.openxmlformats.org/officeDocument/2006/relationships/slide" Target="/ppt/slides/slide4.xml" Id="R1bf8e5a11827409f" /><Relationship Type="http://schemas.openxmlformats.org/officeDocument/2006/relationships/slide" Target="/ppt/slides/slide5.xml" Id="Re3260d0b31e94c09" /><Relationship Type="http://schemas.openxmlformats.org/officeDocument/2006/relationships/slide" Target="/ppt/slides/slide6.xml" Id="Rddeb67ffb7f444fc" /><Relationship Type="http://schemas.openxmlformats.org/officeDocument/2006/relationships/slide" Target="/ppt/slides/slide7.xml" Id="R88583dbc42f040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c2e64d8654c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5532178b14f7a" /><Relationship Type="http://schemas.openxmlformats.org/officeDocument/2006/relationships/theme" Target="/ppt/slideMasters/theme/theme1.xml" Id="R7e687dbd7a5d46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05532178b14f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a0d69bc3e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8301f057045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8bb564779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fba61469a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6b2caa77043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8afa6233c48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d0a2ae4f146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R1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R1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R1 VVS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R1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R1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R1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4 590 828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2 595 289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R1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RH-GRUPPEN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HARRY ELLING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R1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Karussestubben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3616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913 835 905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R1 VVS AS</a:t>
            </a:r>
          </a:p>
        </p:txBody>
      </p:sp>
    </p:spTree>
  </p:cSld>
  <p:clrMapOvr>
    <a:masterClrMapping xmlns:a="http://schemas.openxmlformats.org/drawingml/2006/main"/>
  </p:clrMapOvr>
</p:sld>
</file>