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66980b42bd943e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5bf4edafc53483b"/>
  </p:sldMasterIdLst>
  <p:sldIdLst>
    <p:sldId xmlns:r="http://schemas.openxmlformats.org/officeDocument/2006/relationships" id="256" r:id="R8a0f93fb27494b01"/>
    <p:sldId xmlns:r="http://schemas.openxmlformats.org/officeDocument/2006/relationships" id="257" r:id="R14de7d0897704403"/>
    <p:sldId xmlns:r="http://schemas.openxmlformats.org/officeDocument/2006/relationships" id="258" r:id="R09921d4192f84c4d"/>
    <p:sldId xmlns:r="http://schemas.openxmlformats.org/officeDocument/2006/relationships" id="259" r:id="R46c0b53d63224150"/>
    <p:sldId xmlns:r="http://schemas.openxmlformats.org/officeDocument/2006/relationships" id="260" r:id="R7a8802fe8ab7401c"/>
    <p:sldId xmlns:r="http://schemas.openxmlformats.org/officeDocument/2006/relationships" id="261" r:id="R6f1659b8ba0b45f8"/>
    <p:sldId xmlns:r="http://schemas.openxmlformats.org/officeDocument/2006/relationships" id="262" r:id="R8fa7bf43c4a342b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5bf4edafc53483b" /><Relationship Type="http://schemas.openxmlformats.org/officeDocument/2006/relationships/slide" Target="/ppt/slides/slide1.xml" Id="R8a0f93fb27494b01" /><Relationship Type="http://schemas.openxmlformats.org/officeDocument/2006/relationships/slide" Target="/ppt/slides/slide2.xml" Id="R14de7d0897704403" /><Relationship Type="http://schemas.openxmlformats.org/officeDocument/2006/relationships/slide" Target="/ppt/slides/slide3.xml" Id="R09921d4192f84c4d" /><Relationship Type="http://schemas.openxmlformats.org/officeDocument/2006/relationships/slide" Target="/ppt/slides/slide4.xml" Id="R46c0b53d63224150" /><Relationship Type="http://schemas.openxmlformats.org/officeDocument/2006/relationships/slide" Target="/ppt/slides/slide5.xml" Id="R7a8802fe8ab7401c" /><Relationship Type="http://schemas.openxmlformats.org/officeDocument/2006/relationships/slide" Target="/ppt/slides/slide6.xml" Id="R6f1659b8ba0b45f8" /><Relationship Type="http://schemas.openxmlformats.org/officeDocument/2006/relationships/slide" Target="/ppt/slides/slide7.xml" Id="R8fa7bf43c4a342b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a364ee3c6e445f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2792f9983b4fc2" /><Relationship Type="http://schemas.openxmlformats.org/officeDocument/2006/relationships/theme" Target="/ppt/slideMasters/theme/theme1.xml" Id="Rbd0415bcddfd41d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d2792f9983b4fc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2669229a1c4b5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6bdf3fd21945e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aae19c1f5e477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3d441f54e94e6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6918dd1e644ad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2ba4cd6deb4b5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31dc1144814c8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DALE ANLEGG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DALE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DALE ANLEGG AS ble etablert [år] og holder til i Skien.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DALE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DALE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DALE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577 060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−312 334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−313 343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447 441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521 634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DALE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JOHANSEN ØYVIND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DALE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Bestulvegen 373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3721 Skien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913 849 493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DALE ANLEGG AS</a:t>
            </a:r>
          </a:p>
        </p:txBody>
      </p:sp>
    </p:spTree>
  </p:cSld>
  <p:clrMapOvr>
    <a:masterClrMapping xmlns:a="http://schemas.openxmlformats.org/drawingml/2006/main"/>
  </p:clrMapOvr>
</p:sld>
</file>