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6e4de1898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34aa30b1247bd"/>
  </p:sldMasterIdLst>
  <p:sldIdLst>
    <p:sldId xmlns:r="http://schemas.openxmlformats.org/officeDocument/2006/relationships" id="256" r:id="Ra8dc6ca790734c9e"/>
    <p:sldId xmlns:r="http://schemas.openxmlformats.org/officeDocument/2006/relationships" id="257" r:id="R69e209dcfd27402e"/>
    <p:sldId xmlns:r="http://schemas.openxmlformats.org/officeDocument/2006/relationships" id="258" r:id="Rc6421186cd5e4bd1"/>
    <p:sldId xmlns:r="http://schemas.openxmlformats.org/officeDocument/2006/relationships" id="259" r:id="R4834c7a9e6464b8a"/>
    <p:sldId xmlns:r="http://schemas.openxmlformats.org/officeDocument/2006/relationships" id="260" r:id="R9c044adf99864aa5"/>
    <p:sldId xmlns:r="http://schemas.openxmlformats.org/officeDocument/2006/relationships" id="261" r:id="Rcea7b4a142b3467b"/>
    <p:sldId xmlns:r="http://schemas.openxmlformats.org/officeDocument/2006/relationships" id="262" r:id="R8e7c431fa269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34aa30b1247bd" /><Relationship Type="http://schemas.openxmlformats.org/officeDocument/2006/relationships/slide" Target="/ppt/slides/slide1.xml" Id="Ra8dc6ca790734c9e" /><Relationship Type="http://schemas.openxmlformats.org/officeDocument/2006/relationships/slide" Target="/ppt/slides/slide2.xml" Id="R69e209dcfd27402e" /><Relationship Type="http://schemas.openxmlformats.org/officeDocument/2006/relationships/slide" Target="/ppt/slides/slide3.xml" Id="Rc6421186cd5e4bd1" /><Relationship Type="http://schemas.openxmlformats.org/officeDocument/2006/relationships/slide" Target="/ppt/slides/slide4.xml" Id="R4834c7a9e6464b8a" /><Relationship Type="http://schemas.openxmlformats.org/officeDocument/2006/relationships/slide" Target="/ppt/slides/slide5.xml" Id="R9c044adf99864aa5" /><Relationship Type="http://schemas.openxmlformats.org/officeDocument/2006/relationships/slide" Target="/ppt/slides/slide6.xml" Id="Rcea7b4a142b3467b" /><Relationship Type="http://schemas.openxmlformats.org/officeDocument/2006/relationships/slide" Target="/ppt/slides/slide7.xml" Id="R8e7c431fa269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4cb787ce9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72d184c247fc" /><Relationship Type="http://schemas.openxmlformats.org/officeDocument/2006/relationships/theme" Target="/ppt/slideMasters/theme/theme1.xml" Id="Rdaa6c1b2b5b8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172d184c2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0688a2f4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5f9b8e71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faa1100f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5f21f706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8d861c1f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4d726343a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50736ac64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BETONGFORM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BETONGFORM AS ble etablert [år] og holder til i Holmsbu.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396 138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JØRGEN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Skjøttelvikveien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3484 Holmsbu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913 852 176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