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e68c21b1647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c23f2bf8740b2"/>
  </p:sldMasterIdLst>
  <p:sldIdLst>
    <p:sldId xmlns:r="http://schemas.openxmlformats.org/officeDocument/2006/relationships" id="256" r:id="Rca5220bce2964f93"/>
    <p:sldId xmlns:r="http://schemas.openxmlformats.org/officeDocument/2006/relationships" id="257" r:id="R3d7b45a7720f4b39"/>
    <p:sldId xmlns:r="http://schemas.openxmlformats.org/officeDocument/2006/relationships" id="258" r:id="Rb06d9387b11448c7"/>
    <p:sldId xmlns:r="http://schemas.openxmlformats.org/officeDocument/2006/relationships" id="259" r:id="R829a790b259147ef"/>
    <p:sldId xmlns:r="http://schemas.openxmlformats.org/officeDocument/2006/relationships" id="260" r:id="R6b5e74406b294461"/>
    <p:sldId xmlns:r="http://schemas.openxmlformats.org/officeDocument/2006/relationships" id="261" r:id="R7818a10a994e47e6"/>
    <p:sldId xmlns:r="http://schemas.openxmlformats.org/officeDocument/2006/relationships" id="262" r:id="R7cd92de4fd8142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c23f2bf8740b2" /><Relationship Type="http://schemas.openxmlformats.org/officeDocument/2006/relationships/slide" Target="/ppt/slides/slide1.xml" Id="Rca5220bce2964f93" /><Relationship Type="http://schemas.openxmlformats.org/officeDocument/2006/relationships/slide" Target="/ppt/slides/slide2.xml" Id="R3d7b45a7720f4b39" /><Relationship Type="http://schemas.openxmlformats.org/officeDocument/2006/relationships/slide" Target="/ppt/slides/slide3.xml" Id="Rb06d9387b11448c7" /><Relationship Type="http://schemas.openxmlformats.org/officeDocument/2006/relationships/slide" Target="/ppt/slides/slide4.xml" Id="R829a790b259147ef" /><Relationship Type="http://schemas.openxmlformats.org/officeDocument/2006/relationships/slide" Target="/ppt/slides/slide5.xml" Id="R6b5e74406b294461" /><Relationship Type="http://schemas.openxmlformats.org/officeDocument/2006/relationships/slide" Target="/ppt/slides/slide6.xml" Id="R7818a10a994e47e6" /><Relationship Type="http://schemas.openxmlformats.org/officeDocument/2006/relationships/slide" Target="/ppt/slides/slide7.xml" Id="R7cd92de4fd8142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dae9e859c4e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bc470eb2b44ac" /><Relationship Type="http://schemas.openxmlformats.org/officeDocument/2006/relationships/theme" Target="/ppt/slideMasters/theme/theme1.xml" Id="Rdf5927b7d3aa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bc470eb2b44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a009da36541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62c8e2cff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178f3834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5d18a0e71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7aee0d490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06b7c73744d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2b6ca070b4e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MAGNUS AASEN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AASEN AS ble etablert [år] og holder til i Follebu.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−584 204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9 647 903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1003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2656 Follebu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MAGNUS AASEN AS</a:t>
            </a:r>
          </a:p>
        </p:txBody>
      </p:sp>
    </p:spTree>
  </p:cSld>
  <p:clrMapOvr>
    <a:masterClrMapping xmlns:a="http://schemas.openxmlformats.org/drawingml/2006/main"/>
  </p:clrMapOvr>
</p:sld>
</file>