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ef545ed90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07e68d7144576"/>
  </p:sldMasterIdLst>
  <p:sldIdLst>
    <p:sldId xmlns:r="http://schemas.openxmlformats.org/officeDocument/2006/relationships" id="256" r:id="R2af9283d1c364a29"/>
    <p:sldId xmlns:r="http://schemas.openxmlformats.org/officeDocument/2006/relationships" id="257" r:id="R1b278da1f5d44782"/>
    <p:sldId xmlns:r="http://schemas.openxmlformats.org/officeDocument/2006/relationships" id="258" r:id="Ra468fe18958e4fac"/>
    <p:sldId xmlns:r="http://schemas.openxmlformats.org/officeDocument/2006/relationships" id="259" r:id="R9847d16957904c3c"/>
    <p:sldId xmlns:r="http://schemas.openxmlformats.org/officeDocument/2006/relationships" id="260" r:id="R56dc069eafca484c"/>
    <p:sldId xmlns:r="http://schemas.openxmlformats.org/officeDocument/2006/relationships" id="261" r:id="R6d5aae39a1d648fd"/>
    <p:sldId xmlns:r="http://schemas.openxmlformats.org/officeDocument/2006/relationships" id="262" r:id="R92c72f91396d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07e68d7144576" /><Relationship Type="http://schemas.openxmlformats.org/officeDocument/2006/relationships/slide" Target="/ppt/slides/slide1.xml" Id="R2af9283d1c364a29" /><Relationship Type="http://schemas.openxmlformats.org/officeDocument/2006/relationships/slide" Target="/ppt/slides/slide2.xml" Id="R1b278da1f5d44782" /><Relationship Type="http://schemas.openxmlformats.org/officeDocument/2006/relationships/slide" Target="/ppt/slides/slide3.xml" Id="Ra468fe18958e4fac" /><Relationship Type="http://schemas.openxmlformats.org/officeDocument/2006/relationships/slide" Target="/ppt/slides/slide4.xml" Id="R9847d16957904c3c" /><Relationship Type="http://schemas.openxmlformats.org/officeDocument/2006/relationships/slide" Target="/ppt/slides/slide5.xml" Id="R56dc069eafca484c" /><Relationship Type="http://schemas.openxmlformats.org/officeDocument/2006/relationships/slide" Target="/ppt/slides/slide6.xml" Id="R6d5aae39a1d648fd" /><Relationship Type="http://schemas.openxmlformats.org/officeDocument/2006/relationships/slide" Target="/ppt/slides/slide7.xml" Id="R92c72f91396d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0d3802ee8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8eb40f9ad47c2" /><Relationship Type="http://schemas.openxmlformats.org/officeDocument/2006/relationships/theme" Target="/ppt/slideMasters/theme/theme1.xml" Id="Raa8ac1dc1706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8eb40f9ad47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aa305a22c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6e5b8aae1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3a9d7fab2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ef7d3c31f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ccf8c138b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642bd0c3d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1e07878504d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II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