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9edeffd42b4c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b0a38d66d7495a"/>
  </p:sldMasterIdLst>
  <p:sldIdLst>
    <p:sldId xmlns:r="http://schemas.openxmlformats.org/officeDocument/2006/relationships" id="256" r:id="Ra2a8c5e56f81487f"/>
    <p:sldId xmlns:r="http://schemas.openxmlformats.org/officeDocument/2006/relationships" id="257" r:id="Reb0c53d11c5349f1"/>
    <p:sldId xmlns:r="http://schemas.openxmlformats.org/officeDocument/2006/relationships" id="258" r:id="R30c2c5b0f55c43ca"/>
    <p:sldId xmlns:r="http://schemas.openxmlformats.org/officeDocument/2006/relationships" id="259" r:id="R97ad358bdc074d2e"/>
    <p:sldId xmlns:r="http://schemas.openxmlformats.org/officeDocument/2006/relationships" id="260" r:id="Rce992ca76313428b"/>
    <p:sldId xmlns:r="http://schemas.openxmlformats.org/officeDocument/2006/relationships" id="261" r:id="Rae484aef764740ef"/>
    <p:sldId xmlns:r="http://schemas.openxmlformats.org/officeDocument/2006/relationships" id="262" r:id="R3f659dabe75f43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b0a38d66d7495a" /><Relationship Type="http://schemas.openxmlformats.org/officeDocument/2006/relationships/slide" Target="/ppt/slides/slide1.xml" Id="Ra2a8c5e56f81487f" /><Relationship Type="http://schemas.openxmlformats.org/officeDocument/2006/relationships/slide" Target="/ppt/slides/slide2.xml" Id="Reb0c53d11c5349f1" /><Relationship Type="http://schemas.openxmlformats.org/officeDocument/2006/relationships/slide" Target="/ppt/slides/slide3.xml" Id="R30c2c5b0f55c43ca" /><Relationship Type="http://schemas.openxmlformats.org/officeDocument/2006/relationships/slide" Target="/ppt/slides/slide4.xml" Id="R97ad358bdc074d2e" /><Relationship Type="http://schemas.openxmlformats.org/officeDocument/2006/relationships/slide" Target="/ppt/slides/slide5.xml" Id="Rce992ca76313428b" /><Relationship Type="http://schemas.openxmlformats.org/officeDocument/2006/relationships/slide" Target="/ppt/slides/slide6.xml" Id="Rae484aef764740ef" /><Relationship Type="http://schemas.openxmlformats.org/officeDocument/2006/relationships/slide" Target="/ppt/slides/slide7.xml" Id="R3f659dabe75f43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bd67d24374bd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4d94740aa49da" /><Relationship Type="http://schemas.openxmlformats.org/officeDocument/2006/relationships/theme" Target="/ppt/slideMasters/theme/theme1.xml" Id="Rd89de5dff48342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4d94740aa49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a1e0d60d248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31374fac7e48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6c21d5a5ca4b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5e37c4e6e43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bc98109fa455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b9c8768a147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a345dc21c942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GUNNLEIF FJOGSTAD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GUNNLEIF FJOGSTAD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GUNNLEIF FJOGSTAD MASKIN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GUNNLEIF FJOGSTAD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GUNNLEIF FJOGSTAD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GUNNLEIF FJOGSTAD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11 007 193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2 161 423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1 881 001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23 435 129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25 763 152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GUNNLEIF FJOGSTAD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FJOGSTAD GUNNLEIF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GUNNLEIF FJOGSTAD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Nesevegen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4352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gunnleif.fjogstad@gmail.com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913 854 934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GUNNLEIF FJOGSTAD MASKIN AS</a:t>
            </a:r>
          </a:p>
        </p:txBody>
      </p:sp>
    </p:spTree>
  </p:cSld>
  <p:clrMapOvr>
    <a:masterClrMapping xmlns:a="http://schemas.openxmlformats.org/drawingml/2006/main"/>
  </p:clrMapOvr>
</p:sld>
</file>