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995adf9837840a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a3432c08b124b56"/>
  </p:sldMasterIdLst>
  <p:sldIdLst>
    <p:sldId xmlns:r="http://schemas.openxmlformats.org/officeDocument/2006/relationships" id="256" r:id="Rbe6913bf4b0c425b"/>
    <p:sldId xmlns:r="http://schemas.openxmlformats.org/officeDocument/2006/relationships" id="257" r:id="R53b02a1704af4652"/>
    <p:sldId xmlns:r="http://schemas.openxmlformats.org/officeDocument/2006/relationships" id="258" r:id="Rd3484dd04fb64d96"/>
    <p:sldId xmlns:r="http://schemas.openxmlformats.org/officeDocument/2006/relationships" id="259" r:id="R11c6f3ce532e4ed4"/>
    <p:sldId xmlns:r="http://schemas.openxmlformats.org/officeDocument/2006/relationships" id="260" r:id="R08227f96ab574ff5"/>
    <p:sldId xmlns:r="http://schemas.openxmlformats.org/officeDocument/2006/relationships" id="261" r:id="R47df18d0b34c4f40"/>
    <p:sldId xmlns:r="http://schemas.openxmlformats.org/officeDocument/2006/relationships" id="262" r:id="R6ac20f9f4c4b470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3432c08b124b56" /><Relationship Type="http://schemas.openxmlformats.org/officeDocument/2006/relationships/slide" Target="/ppt/slides/slide1.xml" Id="Rbe6913bf4b0c425b" /><Relationship Type="http://schemas.openxmlformats.org/officeDocument/2006/relationships/slide" Target="/ppt/slides/slide2.xml" Id="R53b02a1704af4652" /><Relationship Type="http://schemas.openxmlformats.org/officeDocument/2006/relationships/slide" Target="/ppt/slides/slide3.xml" Id="Rd3484dd04fb64d96" /><Relationship Type="http://schemas.openxmlformats.org/officeDocument/2006/relationships/slide" Target="/ppt/slides/slide4.xml" Id="R11c6f3ce532e4ed4" /><Relationship Type="http://schemas.openxmlformats.org/officeDocument/2006/relationships/slide" Target="/ppt/slides/slide5.xml" Id="R08227f96ab574ff5" /><Relationship Type="http://schemas.openxmlformats.org/officeDocument/2006/relationships/slide" Target="/ppt/slides/slide6.xml" Id="R47df18d0b34c4f40" /><Relationship Type="http://schemas.openxmlformats.org/officeDocument/2006/relationships/slide" Target="/ppt/slides/slide7.xml" Id="R6ac20f9f4c4b470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c3567823b04e5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1abd3146064a41" /><Relationship Type="http://schemas.openxmlformats.org/officeDocument/2006/relationships/theme" Target="/ppt/slideMasters/theme/theme1.xml" Id="R466967e8dfc9477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51abd3146064a4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67ff9fc7bc423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2ddab9f53e466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11ef7dd2554c6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c859fd13d14ad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5bfca2b4894fc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9c12bfd4ce486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a98a166438481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RISDAL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RISDAL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RISDAL AS ble etablert [år] og holder til i Skåbu.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RISDAL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RISDAL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RISDAL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872 427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−37 456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−42 861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404 901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790 416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RISDAL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RISDAL BJØRN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RISDAL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Skåbuvegen 2634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2643 Skåbu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913 855 728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RISDAL AS</a:t>
            </a:r>
          </a:p>
        </p:txBody>
      </p:sp>
    </p:spTree>
  </p:cSld>
  <p:clrMapOvr>
    <a:masterClrMapping xmlns:a="http://schemas.openxmlformats.org/drawingml/2006/main"/>
  </p:clrMapOvr>
</p:sld>
</file>