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af376f31d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93e2f6cff4f71"/>
  </p:sldMasterIdLst>
  <p:sldIdLst>
    <p:sldId xmlns:r="http://schemas.openxmlformats.org/officeDocument/2006/relationships" id="256" r:id="Rc49faf29b3754646"/>
    <p:sldId xmlns:r="http://schemas.openxmlformats.org/officeDocument/2006/relationships" id="257" r:id="R2111f9581fd848e9"/>
    <p:sldId xmlns:r="http://schemas.openxmlformats.org/officeDocument/2006/relationships" id="258" r:id="R4dad6bc347c444e2"/>
    <p:sldId xmlns:r="http://schemas.openxmlformats.org/officeDocument/2006/relationships" id="259" r:id="R2f15358677c643ee"/>
    <p:sldId xmlns:r="http://schemas.openxmlformats.org/officeDocument/2006/relationships" id="260" r:id="R2e0d577f18bf43f0"/>
    <p:sldId xmlns:r="http://schemas.openxmlformats.org/officeDocument/2006/relationships" id="261" r:id="R48c1837e13694691"/>
    <p:sldId xmlns:r="http://schemas.openxmlformats.org/officeDocument/2006/relationships" id="262" r:id="Re2e7433e0d80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93e2f6cff4f71" /><Relationship Type="http://schemas.openxmlformats.org/officeDocument/2006/relationships/slide" Target="/ppt/slides/slide1.xml" Id="Rc49faf29b3754646" /><Relationship Type="http://schemas.openxmlformats.org/officeDocument/2006/relationships/slide" Target="/ppt/slides/slide2.xml" Id="R2111f9581fd848e9" /><Relationship Type="http://schemas.openxmlformats.org/officeDocument/2006/relationships/slide" Target="/ppt/slides/slide3.xml" Id="R4dad6bc347c444e2" /><Relationship Type="http://schemas.openxmlformats.org/officeDocument/2006/relationships/slide" Target="/ppt/slides/slide4.xml" Id="R2f15358677c643ee" /><Relationship Type="http://schemas.openxmlformats.org/officeDocument/2006/relationships/slide" Target="/ppt/slides/slide5.xml" Id="R2e0d577f18bf43f0" /><Relationship Type="http://schemas.openxmlformats.org/officeDocument/2006/relationships/slide" Target="/ppt/slides/slide6.xml" Id="R48c1837e13694691" /><Relationship Type="http://schemas.openxmlformats.org/officeDocument/2006/relationships/slide" Target="/ppt/slides/slide7.xml" Id="Re2e7433e0d80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c6858fcab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c1c230ac49e5" /><Relationship Type="http://schemas.openxmlformats.org/officeDocument/2006/relationships/theme" Target="/ppt/slideMasters/theme/theme1.xml" Id="R88e45096ac5f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cc1c230ac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708daa30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aee3bd46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9d4995c5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19068ac2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690a268f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ee381e03e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916a690f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ALMAAS &amp; SVEDAHL BYGGEFIRMA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ALMAAS &amp; SVEDAHL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ALMAAS &amp; SVEDAHL BYGGEFIRMA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ALMAAS &amp; SVEDAHL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ALMAAS &amp; SVEDAHL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ALMAAS &amp; SVEDAHL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3 243 584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ALMAAS &amp; SVEDAHL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ALMAAS NILS PETTER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SVEDAHL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ALMAAS &amp; SVEDAHL BYGGEFIRMA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Planetvegen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ALMAAS &amp; SVEDAHL BYGGEFIRMA AS</a:t>
            </a:r>
          </a:p>
        </p:txBody>
      </p:sp>
    </p:spTree>
  </p:cSld>
  <p:clrMapOvr>
    <a:masterClrMapping xmlns:a="http://schemas.openxmlformats.org/drawingml/2006/main"/>
  </p:clrMapOvr>
</p:sld>
</file>