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ad0a30fdb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fcbd1cd624c3f"/>
  </p:sldMasterIdLst>
  <p:sldIdLst>
    <p:sldId xmlns:r="http://schemas.openxmlformats.org/officeDocument/2006/relationships" id="256" r:id="R620cb57ca2aa46e7"/>
    <p:sldId xmlns:r="http://schemas.openxmlformats.org/officeDocument/2006/relationships" id="257" r:id="R72d3f6e373a3485b"/>
    <p:sldId xmlns:r="http://schemas.openxmlformats.org/officeDocument/2006/relationships" id="258" r:id="R10c812c2fbb24a69"/>
    <p:sldId xmlns:r="http://schemas.openxmlformats.org/officeDocument/2006/relationships" id="259" r:id="R6d4c419eab954909"/>
    <p:sldId xmlns:r="http://schemas.openxmlformats.org/officeDocument/2006/relationships" id="260" r:id="R7e6901a3fd764157"/>
    <p:sldId xmlns:r="http://schemas.openxmlformats.org/officeDocument/2006/relationships" id="261" r:id="R5f3802c00ca64619"/>
    <p:sldId xmlns:r="http://schemas.openxmlformats.org/officeDocument/2006/relationships" id="262" r:id="R3c67c0abe693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fcbd1cd624c3f" /><Relationship Type="http://schemas.openxmlformats.org/officeDocument/2006/relationships/slide" Target="/ppt/slides/slide1.xml" Id="R620cb57ca2aa46e7" /><Relationship Type="http://schemas.openxmlformats.org/officeDocument/2006/relationships/slide" Target="/ppt/slides/slide2.xml" Id="R72d3f6e373a3485b" /><Relationship Type="http://schemas.openxmlformats.org/officeDocument/2006/relationships/slide" Target="/ppt/slides/slide3.xml" Id="R10c812c2fbb24a69" /><Relationship Type="http://schemas.openxmlformats.org/officeDocument/2006/relationships/slide" Target="/ppt/slides/slide4.xml" Id="R6d4c419eab954909" /><Relationship Type="http://schemas.openxmlformats.org/officeDocument/2006/relationships/slide" Target="/ppt/slides/slide5.xml" Id="R7e6901a3fd764157" /><Relationship Type="http://schemas.openxmlformats.org/officeDocument/2006/relationships/slide" Target="/ppt/slides/slide6.xml" Id="R5f3802c00ca64619" /><Relationship Type="http://schemas.openxmlformats.org/officeDocument/2006/relationships/slide" Target="/ppt/slides/slide7.xml" Id="R3c67c0abe693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bb11f6be2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28f0b5a54b17" /><Relationship Type="http://schemas.openxmlformats.org/officeDocument/2006/relationships/theme" Target="/ppt/slideMasters/theme/theme1.xml" Id="R116688a53a6c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c28f0b5a5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00750e85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bde76c5f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4aa40758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3fce33d5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1e6f79b6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b7944c4a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0815159c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DANIELSENS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DANIELSENS EIENDOMSUTVIKLING AS ble etablert [år] og holder til i Herre.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LANGESTRAND DANIELSEN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LANGESTRAND DANIELSEN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3965 Herre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DANIELSENS EIENDOMSUTVIKLING AS</a:t>
            </a:r>
          </a:p>
        </p:txBody>
      </p:sp>
    </p:spTree>
  </p:cSld>
  <p:clrMapOvr>
    <a:masterClrMapping xmlns:a="http://schemas.openxmlformats.org/drawingml/2006/main"/>
  </p:clrMapOvr>
</p:sld>
</file>