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5f689cea6142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265ffdaae542b3"/>
  </p:sldMasterIdLst>
  <p:sldIdLst>
    <p:sldId xmlns:r="http://schemas.openxmlformats.org/officeDocument/2006/relationships" id="256" r:id="Rc94ac0af76ee44b0"/>
    <p:sldId xmlns:r="http://schemas.openxmlformats.org/officeDocument/2006/relationships" id="257" r:id="Rcff95c5f625a4678"/>
    <p:sldId xmlns:r="http://schemas.openxmlformats.org/officeDocument/2006/relationships" id="258" r:id="Rcf52c520f00648dc"/>
    <p:sldId xmlns:r="http://schemas.openxmlformats.org/officeDocument/2006/relationships" id="259" r:id="R3c2f6f42b1394b58"/>
    <p:sldId xmlns:r="http://schemas.openxmlformats.org/officeDocument/2006/relationships" id="260" r:id="R1b11c57a13dd4352"/>
    <p:sldId xmlns:r="http://schemas.openxmlformats.org/officeDocument/2006/relationships" id="261" r:id="R99a4398048cb4abb"/>
    <p:sldId xmlns:r="http://schemas.openxmlformats.org/officeDocument/2006/relationships" id="262" r:id="Raeda4977327f47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265ffdaae542b3" /><Relationship Type="http://schemas.openxmlformats.org/officeDocument/2006/relationships/slide" Target="/ppt/slides/slide1.xml" Id="Rc94ac0af76ee44b0" /><Relationship Type="http://schemas.openxmlformats.org/officeDocument/2006/relationships/slide" Target="/ppt/slides/slide2.xml" Id="Rcff95c5f625a4678" /><Relationship Type="http://schemas.openxmlformats.org/officeDocument/2006/relationships/slide" Target="/ppt/slides/slide3.xml" Id="Rcf52c520f00648dc" /><Relationship Type="http://schemas.openxmlformats.org/officeDocument/2006/relationships/slide" Target="/ppt/slides/slide4.xml" Id="R3c2f6f42b1394b58" /><Relationship Type="http://schemas.openxmlformats.org/officeDocument/2006/relationships/slide" Target="/ppt/slides/slide5.xml" Id="R1b11c57a13dd4352" /><Relationship Type="http://schemas.openxmlformats.org/officeDocument/2006/relationships/slide" Target="/ppt/slides/slide6.xml" Id="R99a4398048cb4abb" /><Relationship Type="http://schemas.openxmlformats.org/officeDocument/2006/relationships/slide" Target="/ppt/slides/slide7.xml" Id="Raeda4977327f47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cb8be10d764e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71db88815426d" /><Relationship Type="http://schemas.openxmlformats.org/officeDocument/2006/relationships/theme" Target="/ppt/slideMasters/theme/theme1.xml" Id="R8acfa699df1341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271db8881542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4b169995d44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3e360ae8f48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83d61235143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4b34fb9544e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1ad7401f74c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2523e31e945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32f659ced4d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CELVICA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CELVICA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CELVICA INVEST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CELVICA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CELVICA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CELVICA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−1 058 934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−1 809 756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4 512 083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7 453 110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CELVICA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FRYDENLUND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FRYDENLUND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CELVICA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Frydenlund, Tryms vei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3128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913 861 574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CELVICA INVEST AS</a:t>
            </a:r>
          </a:p>
        </p:txBody>
      </p:sp>
    </p:spTree>
  </p:cSld>
  <p:clrMapOvr>
    <a:masterClrMapping xmlns:a="http://schemas.openxmlformats.org/drawingml/2006/main"/>
  </p:clrMapOvr>
</p:sld>
</file>