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c1a34bb70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438ba86ab4d3b"/>
  </p:sldMasterIdLst>
  <p:sldIdLst>
    <p:sldId xmlns:r="http://schemas.openxmlformats.org/officeDocument/2006/relationships" id="256" r:id="R1da316b98f194ac8"/>
    <p:sldId xmlns:r="http://schemas.openxmlformats.org/officeDocument/2006/relationships" id="257" r:id="R96f19ca0f0244114"/>
    <p:sldId xmlns:r="http://schemas.openxmlformats.org/officeDocument/2006/relationships" id="258" r:id="R1803686a1d70400c"/>
    <p:sldId xmlns:r="http://schemas.openxmlformats.org/officeDocument/2006/relationships" id="259" r:id="R3a9902c563d54be7"/>
    <p:sldId xmlns:r="http://schemas.openxmlformats.org/officeDocument/2006/relationships" id="260" r:id="Re40563deee1b4107"/>
    <p:sldId xmlns:r="http://schemas.openxmlformats.org/officeDocument/2006/relationships" id="261" r:id="R0f29e99edc1a4614"/>
    <p:sldId xmlns:r="http://schemas.openxmlformats.org/officeDocument/2006/relationships" id="262" r:id="R13f8d9bf3801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438ba86ab4d3b" /><Relationship Type="http://schemas.openxmlformats.org/officeDocument/2006/relationships/slide" Target="/ppt/slides/slide1.xml" Id="R1da316b98f194ac8" /><Relationship Type="http://schemas.openxmlformats.org/officeDocument/2006/relationships/slide" Target="/ppt/slides/slide2.xml" Id="R96f19ca0f0244114" /><Relationship Type="http://schemas.openxmlformats.org/officeDocument/2006/relationships/slide" Target="/ppt/slides/slide3.xml" Id="R1803686a1d70400c" /><Relationship Type="http://schemas.openxmlformats.org/officeDocument/2006/relationships/slide" Target="/ppt/slides/slide4.xml" Id="R3a9902c563d54be7" /><Relationship Type="http://schemas.openxmlformats.org/officeDocument/2006/relationships/slide" Target="/ppt/slides/slide5.xml" Id="Re40563deee1b4107" /><Relationship Type="http://schemas.openxmlformats.org/officeDocument/2006/relationships/slide" Target="/ppt/slides/slide6.xml" Id="R0f29e99edc1a4614" /><Relationship Type="http://schemas.openxmlformats.org/officeDocument/2006/relationships/slide" Target="/ppt/slides/slide7.xml" Id="R13f8d9bf3801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a5f877dee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4459d8f04dab" /><Relationship Type="http://schemas.openxmlformats.org/officeDocument/2006/relationships/theme" Target="/ppt/slideMasters/theme/theme1.xml" Id="R4ade50f32c30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34459d8f0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436a700a9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9dfe7057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c4cf2b07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e834d08bb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79b861396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79b6d086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14edd3cc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ESPEN WARD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WARD AS ble etablert [år] og holder til i Bjerka.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28 313 610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16 841 624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WARD ESPEN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LANGFJORD JOHN OLAV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Risaksla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8643 Bjerka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56 82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espen.ward@hotmail.no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913 861 795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WARD AS</a:t>
            </a:r>
          </a:p>
        </p:txBody>
      </p:sp>
    </p:spTree>
  </p:cSld>
  <p:clrMapOvr>
    <a:masterClrMapping xmlns:a="http://schemas.openxmlformats.org/drawingml/2006/main"/>
  </p:clrMapOvr>
</p:sld>
</file>