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31c8855e5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abaf6c5ae4064"/>
  </p:sldMasterIdLst>
  <p:sldIdLst>
    <p:sldId xmlns:r="http://schemas.openxmlformats.org/officeDocument/2006/relationships" id="256" r:id="R840433ae1eab4793"/>
    <p:sldId xmlns:r="http://schemas.openxmlformats.org/officeDocument/2006/relationships" id="257" r:id="R0d71e35480904a84"/>
    <p:sldId xmlns:r="http://schemas.openxmlformats.org/officeDocument/2006/relationships" id="258" r:id="Rde91f4fe6a5d4f6e"/>
    <p:sldId xmlns:r="http://schemas.openxmlformats.org/officeDocument/2006/relationships" id="259" r:id="Rca79bf5680464ef1"/>
    <p:sldId xmlns:r="http://schemas.openxmlformats.org/officeDocument/2006/relationships" id="260" r:id="R025717cd95454e9d"/>
    <p:sldId xmlns:r="http://schemas.openxmlformats.org/officeDocument/2006/relationships" id="261" r:id="R69ebbe7a3170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abaf6c5ae4064" /><Relationship Type="http://schemas.openxmlformats.org/officeDocument/2006/relationships/slide" Target="/ppt/slides/slide1.xml" Id="R840433ae1eab4793" /><Relationship Type="http://schemas.openxmlformats.org/officeDocument/2006/relationships/slide" Target="/ppt/slides/slide2.xml" Id="R0d71e35480904a84" /><Relationship Type="http://schemas.openxmlformats.org/officeDocument/2006/relationships/slide" Target="/ppt/slides/slide3.xml" Id="Rde91f4fe6a5d4f6e" /><Relationship Type="http://schemas.openxmlformats.org/officeDocument/2006/relationships/slide" Target="/ppt/slides/slide4.xml" Id="Rca79bf5680464ef1" /><Relationship Type="http://schemas.openxmlformats.org/officeDocument/2006/relationships/slide" Target="/ppt/slides/slide5.xml" Id="R025717cd95454e9d" /><Relationship Type="http://schemas.openxmlformats.org/officeDocument/2006/relationships/slide" Target="/ppt/slides/slide6.xml" Id="R69ebbe7a3170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b3a5ea8d8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29305d08d40cf" /><Relationship Type="http://schemas.openxmlformats.org/officeDocument/2006/relationships/theme" Target="/ppt/slideMasters/theme/theme1.xml" Id="R49d19c5b4eef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29305d08d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4d98accf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6892d93f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42513608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1a11002c6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27baf58f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ad3421c8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