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4557815a7646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a7aada10ef48f2"/>
  </p:sldMasterIdLst>
  <p:sldIdLst>
    <p:sldId xmlns:r="http://schemas.openxmlformats.org/officeDocument/2006/relationships" id="256" r:id="R794963a2dbd74f28"/>
    <p:sldId xmlns:r="http://schemas.openxmlformats.org/officeDocument/2006/relationships" id="257" r:id="Rb0db7f43f28742e0"/>
    <p:sldId xmlns:r="http://schemas.openxmlformats.org/officeDocument/2006/relationships" id="258" r:id="Ra3526c286d934966"/>
    <p:sldId xmlns:r="http://schemas.openxmlformats.org/officeDocument/2006/relationships" id="259" r:id="R5e2928812be64002"/>
    <p:sldId xmlns:r="http://schemas.openxmlformats.org/officeDocument/2006/relationships" id="260" r:id="R1f979b46cf2640b3"/>
    <p:sldId xmlns:r="http://schemas.openxmlformats.org/officeDocument/2006/relationships" id="261" r:id="R4913c98a2e7d4f1a"/>
    <p:sldId xmlns:r="http://schemas.openxmlformats.org/officeDocument/2006/relationships" id="262" r:id="R468fa444cf9f45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a7aada10ef48f2" /><Relationship Type="http://schemas.openxmlformats.org/officeDocument/2006/relationships/slide" Target="/ppt/slides/slide1.xml" Id="R794963a2dbd74f28" /><Relationship Type="http://schemas.openxmlformats.org/officeDocument/2006/relationships/slide" Target="/ppt/slides/slide2.xml" Id="Rb0db7f43f28742e0" /><Relationship Type="http://schemas.openxmlformats.org/officeDocument/2006/relationships/slide" Target="/ppt/slides/slide3.xml" Id="Ra3526c286d934966" /><Relationship Type="http://schemas.openxmlformats.org/officeDocument/2006/relationships/slide" Target="/ppt/slides/slide4.xml" Id="R5e2928812be64002" /><Relationship Type="http://schemas.openxmlformats.org/officeDocument/2006/relationships/slide" Target="/ppt/slides/slide5.xml" Id="R1f979b46cf2640b3" /><Relationship Type="http://schemas.openxmlformats.org/officeDocument/2006/relationships/slide" Target="/ppt/slides/slide6.xml" Id="R4913c98a2e7d4f1a" /><Relationship Type="http://schemas.openxmlformats.org/officeDocument/2006/relationships/slide" Target="/ppt/slides/slide7.xml" Id="R468fa444cf9f45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fc9ce72aa24f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0ec0594b74b36" /><Relationship Type="http://schemas.openxmlformats.org/officeDocument/2006/relationships/theme" Target="/ppt/slideMasters/theme/theme1.xml" Id="R33be0b74787c48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00ec0594b74b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58abb10d74e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477ccd3c848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9014d0e0a4a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b4ea4a91447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5134c589041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3495f37e94f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cedc690f449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KUNSTKOMPETANSE / ART ADVISORY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KUNSTKOMPETANSE / ART ADVISORY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521 608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262 479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272 094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1 825 148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2 082 689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SØRLIE NINA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Ullevålsveien 47B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nsorlie@gmail.com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913 868 021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