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e8223ac0e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045e4daca45a5"/>
  </p:sldMasterIdLst>
  <p:sldIdLst>
    <p:sldId xmlns:r="http://schemas.openxmlformats.org/officeDocument/2006/relationships" id="256" r:id="R50b6301c96664d68"/>
    <p:sldId xmlns:r="http://schemas.openxmlformats.org/officeDocument/2006/relationships" id="257" r:id="R9e8f90dbca4d4c95"/>
    <p:sldId xmlns:r="http://schemas.openxmlformats.org/officeDocument/2006/relationships" id="258" r:id="R3e167080a7a04448"/>
    <p:sldId xmlns:r="http://schemas.openxmlformats.org/officeDocument/2006/relationships" id="259" r:id="R5e0d8ea44ae04b44"/>
    <p:sldId xmlns:r="http://schemas.openxmlformats.org/officeDocument/2006/relationships" id="260" r:id="R4a7d5e50f46c40f8"/>
    <p:sldId xmlns:r="http://schemas.openxmlformats.org/officeDocument/2006/relationships" id="261" r:id="R6894e310e4fc43fc"/>
    <p:sldId xmlns:r="http://schemas.openxmlformats.org/officeDocument/2006/relationships" id="262" r:id="R4982abd9abb8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045e4daca45a5" /><Relationship Type="http://schemas.openxmlformats.org/officeDocument/2006/relationships/slide" Target="/ppt/slides/slide1.xml" Id="R50b6301c96664d68" /><Relationship Type="http://schemas.openxmlformats.org/officeDocument/2006/relationships/slide" Target="/ppt/slides/slide2.xml" Id="R9e8f90dbca4d4c95" /><Relationship Type="http://schemas.openxmlformats.org/officeDocument/2006/relationships/slide" Target="/ppt/slides/slide3.xml" Id="R3e167080a7a04448" /><Relationship Type="http://schemas.openxmlformats.org/officeDocument/2006/relationships/slide" Target="/ppt/slides/slide4.xml" Id="R5e0d8ea44ae04b44" /><Relationship Type="http://schemas.openxmlformats.org/officeDocument/2006/relationships/slide" Target="/ppt/slides/slide5.xml" Id="R4a7d5e50f46c40f8" /><Relationship Type="http://schemas.openxmlformats.org/officeDocument/2006/relationships/slide" Target="/ppt/slides/slide6.xml" Id="R6894e310e4fc43fc" /><Relationship Type="http://schemas.openxmlformats.org/officeDocument/2006/relationships/slide" Target="/ppt/slides/slide7.xml" Id="R4982abd9abb8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6a376a838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9489cd5a4616" /><Relationship Type="http://schemas.openxmlformats.org/officeDocument/2006/relationships/theme" Target="/ppt/slideMasters/theme/theme1.xml" Id="Rcc5c84ee9a98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e9489cd5a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4b8bf199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9a11ba63e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eca01b78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325221e3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47bfb4b9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5ce4d2bf9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3df8d534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