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d1bd5923d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488b1d3294f7c"/>
  </p:sldMasterIdLst>
  <p:sldIdLst>
    <p:sldId xmlns:r="http://schemas.openxmlformats.org/officeDocument/2006/relationships" id="256" r:id="R3290ca65471b477f"/>
    <p:sldId xmlns:r="http://schemas.openxmlformats.org/officeDocument/2006/relationships" id="257" r:id="Rd814e47627f6487c"/>
    <p:sldId xmlns:r="http://schemas.openxmlformats.org/officeDocument/2006/relationships" id="258" r:id="Ra78eb1a142a54606"/>
    <p:sldId xmlns:r="http://schemas.openxmlformats.org/officeDocument/2006/relationships" id="259" r:id="R862e0cc1e23a4109"/>
    <p:sldId xmlns:r="http://schemas.openxmlformats.org/officeDocument/2006/relationships" id="260" r:id="Ra336de55096e4105"/>
    <p:sldId xmlns:r="http://schemas.openxmlformats.org/officeDocument/2006/relationships" id="261" r:id="Rbcb0c2a571ba4700"/>
    <p:sldId xmlns:r="http://schemas.openxmlformats.org/officeDocument/2006/relationships" id="262" r:id="Rab6c7bad74d5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488b1d3294f7c" /><Relationship Type="http://schemas.openxmlformats.org/officeDocument/2006/relationships/slide" Target="/ppt/slides/slide1.xml" Id="R3290ca65471b477f" /><Relationship Type="http://schemas.openxmlformats.org/officeDocument/2006/relationships/slide" Target="/ppt/slides/slide2.xml" Id="Rd814e47627f6487c" /><Relationship Type="http://schemas.openxmlformats.org/officeDocument/2006/relationships/slide" Target="/ppt/slides/slide3.xml" Id="Ra78eb1a142a54606" /><Relationship Type="http://schemas.openxmlformats.org/officeDocument/2006/relationships/slide" Target="/ppt/slides/slide4.xml" Id="R862e0cc1e23a4109" /><Relationship Type="http://schemas.openxmlformats.org/officeDocument/2006/relationships/slide" Target="/ppt/slides/slide5.xml" Id="Ra336de55096e4105" /><Relationship Type="http://schemas.openxmlformats.org/officeDocument/2006/relationships/slide" Target="/ppt/slides/slide6.xml" Id="Rbcb0c2a571ba4700" /><Relationship Type="http://schemas.openxmlformats.org/officeDocument/2006/relationships/slide" Target="/ppt/slides/slide7.xml" Id="Rab6c7bad74d5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456756fb2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3b2338354048" /><Relationship Type="http://schemas.openxmlformats.org/officeDocument/2006/relationships/theme" Target="/ppt/slideMasters/theme/theme1.xml" Id="R4c50988d7080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d3b233835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3f2c71bb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33ea21619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dc354845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87dbeeba2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c07c035f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a03dd059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9a012d012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ØRJE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ØRJE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ØRJE REGNSKAPSKONTOR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ØRJE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ØRJE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ØRJE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2 201 071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ØRJE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ØISTAD HANNE ELISABETH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KASBO ANITA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ØRJE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post@orjeregnskap.no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913 876 954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ØRJE REGNSKAPSKONTOR AS</a:t>
            </a:r>
          </a:p>
        </p:txBody>
      </p:sp>
    </p:spTree>
  </p:cSld>
  <p:clrMapOvr>
    <a:masterClrMapping xmlns:a="http://schemas.openxmlformats.org/drawingml/2006/main"/>
  </p:clrMapOvr>
</p:sld>
</file>