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1b1cda7b5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bba5471284ca1"/>
  </p:sldMasterIdLst>
  <p:sldIdLst>
    <p:sldId xmlns:r="http://schemas.openxmlformats.org/officeDocument/2006/relationships" id="256" r:id="Ra353c3725bff4bf7"/>
    <p:sldId xmlns:r="http://schemas.openxmlformats.org/officeDocument/2006/relationships" id="257" r:id="Rc1c224d8177d4d21"/>
    <p:sldId xmlns:r="http://schemas.openxmlformats.org/officeDocument/2006/relationships" id="258" r:id="Rffdcf60724f741a4"/>
    <p:sldId xmlns:r="http://schemas.openxmlformats.org/officeDocument/2006/relationships" id="259" r:id="R3ec614e7022a4ce3"/>
    <p:sldId xmlns:r="http://schemas.openxmlformats.org/officeDocument/2006/relationships" id="260" r:id="Ra46827909e1643a8"/>
    <p:sldId xmlns:r="http://schemas.openxmlformats.org/officeDocument/2006/relationships" id="261" r:id="R33c5d4489fe14302"/>
    <p:sldId xmlns:r="http://schemas.openxmlformats.org/officeDocument/2006/relationships" id="262" r:id="R9e8840d89d7e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bba5471284ca1" /><Relationship Type="http://schemas.openxmlformats.org/officeDocument/2006/relationships/slide" Target="/ppt/slides/slide1.xml" Id="Ra353c3725bff4bf7" /><Relationship Type="http://schemas.openxmlformats.org/officeDocument/2006/relationships/slide" Target="/ppt/slides/slide2.xml" Id="Rc1c224d8177d4d21" /><Relationship Type="http://schemas.openxmlformats.org/officeDocument/2006/relationships/slide" Target="/ppt/slides/slide3.xml" Id="Rffdcf60724f741a4" /><Relationship Type="http://schemas.openxmlformats.org/officeDocument/2006/relationships/slide" Target="/ppt/slides/slide4.xml" Id="R3ec614e7022a4ce3" /><Relationship Type="http://schemas.openxmlformats.org/officeDocument/2006/relationships/slide" Target="/ppt/slides/slide5.xml" Id="Ra46827909e1643a8" /><Relationship Type="http://schemas.openxmlformats.org/officeDocument/2006/relationships/slide" Target="/ppt/slides/slide6.xml" Id="R33c5d4489fe14302" /><Relationship Type="http://schemas.openxmlformats.org/officeDocument/2006/relationships/slide" Target="/ppt/slides/slide7.xml" Id="R9e8840d89d7e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a8c2a3d2a4e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8e8cdc8294b2e" /><Relationship Type="http://schemas.openxmlformats.org/officeDocument/2006/relationships/theme" Target="/ppt/slideMasters/theme/theme1.xml" Id="R524ea8481b74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8e8cdc829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dab38ec71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fe75d794a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99058723241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72d38b26a4d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5892ca918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35634619a4a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40d418ad7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YXNA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YXNA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4 766 351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76 308 627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108 074 291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 ØKSHEIM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 ØKSHEIM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ROGER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ROGER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Intunor Services Saltdal AS, Håndverkeren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roger@edelfarm.no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913 884 205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