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c839fdba0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d78d7903944cb"/>
  </p:sldMasterIdLst>
  <p:sldIdLst>
    <p:sldId xmlns:r="http://schemas.openxmlformats.org/officeDocument/2006/relationships" id="256" r:id="Rff4514519f5e417f"/>
    <p:sldId xmlns:r="http://schemas.openxmlformats.org/officeDocument/2006/relationships" id="257" r:id="R6e36819e93c54538"/>
    <p:sldId xmlns:r="http://schemas.openxmlformats.org/officeDocument/2006/relationships" id="258" r:id="Rd164bb9091dc44b3"/>
    <p:sldId xmlns:r="http://schemas.openxmlformats.org/officeDocument/2006/relationships" id="259" r:id="Re4396caada8c4c8e"/>
    <p:sldId xmlns:r="http://schemas.openxmlformats.org/officeDocument/2006/relationships" id="260" r:id="Rd5be8b51808e4180"/>
    <p:sldId xmlns:r="http://schemas.openxmlformats.org/officeDocument/2006/relationships" id="261" r:id="Rf2aa6bee9cb34ff9"/>
    <p:sldId xmlns:r="http://schemas.openxmlformats.org/officeDocument/2006/relationships" id="262" r:id="Rd88d88a01d88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d78d7903944cb" /><Relationship Type="http://schemas.openxmlformats.org/officeDocument/2006/relationships/slide" Target="/ppt/slides/slide1.xml" Id="Rff4514519f5e417f" /><Relationship Type="http://schemas.openxmlformats.org/officeDocument/2006/relationships/slide" Target="/ppt/slides/slide2.xml" Id="R6e36819e93c54538" /><Relationship Type="http://schemas.openxmlformats.org/officeDocument/2006/relationships/slide" Target="/ppt/slides/slide3.xml" Id="Rd164bb9091dc44b3" /><Relationship Type="http://schemas.openxmlformats.org/officeDocument/2006/relationships/slide" Target="/ppt/slides/slide4.xml" Id="Re4396caada8c4c8e" /><Relationship Type="http://schemas.openxmlformats.org/officeDocument/2006/relationships/slide" Target="/ppt/slides/slide5.xml" Id="Rd5be8b51808e4180" /><Relationship Type="http://schemas.openxmlformats.org/officeDocument/2006/relationships/slide" Target="/ppt/slides/slide6.xml" Id="Rf2aa6bee9cb34ff9" /><Relationship Type="http://schemas.openxmlformats.org/officeDocument/2006/relationships/slide" Target="/ppt/slides/slide7.xml" Id="Rd88d88a01d88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018df65c8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09caf863644ff" /><Relationship Type="http://schemas.openxmlformats.org/officeDocument/2006/relationships/theme" Target="/ppt/slideMasters/theme/theme1.xml" Id="Rc31f3848333e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309caf8636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2e9888687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a53448e1a46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d02b09bf3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f1ce21bc2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85a62079f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d0f2c4502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2540743c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NORGE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−1 254 919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−1 020 936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5 902 111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SOGNEFEST JOAR DYRSTAD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Saudalen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5124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post@rorleggerbergenvvs.no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913 885 457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 NORGE AS</a:t>
            </a:r>
          </a:p>
        </p:txBody>
      </p:sp>
    </p:spTree>
  </p:cSld>
  <p:clrMapOvr>
    <a:masterClrMapping xmlns:a="http://schemas.openxmlformats.org/drawingml/2006/main"/>
  </p:clrMapOvr>
</p:sld>
</file>