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03af738cf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f6da73e5114613"/>
  </p:sldMasterIdLst>
  <p:sldIdLst>
    <p:sldId xmlns:r="http://schemas.openxmlformats.org/officeDocument/2006/relationships" id="256" r:id="R5853fc5b89084325"/>
    <p:sldId xmlns:r="http://schemas.openxmlformats.org/officeDocument/2006/relationships" id="257" r:id="Rf1117c69f2934a3b"/>
    <p:sldId xmlns:r="http://schemas.openxmlformats.org/officeDocument/2006/relationships" id="258" r:id="Rfb3e75b0ab2a4248"/>
    <p:sldId xmlns:r="http://schemas.openxmlformats.org/officeDocument/2006/relationships" id="259" r:id="Rd9560d82aaf14f3f"/>
    <p:sldId xmlns:r="http://schemas.openxmlformats.org/officeDocument/2006/relationships" id="260" r:id="R9e5799d382db4313"/>
    <p:sldId xmlns:r="http://schemas.openxmlformats.org/officeDocument/2006/relationships" id="261" r:id="R73b35f61e1794b85"/>
    <p:sldId xmlns:r="http://schemas.openxmlformats.org/officeDocument/2006/relationships" id="262" r:id="R3e7ca9459fdf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6da73e5114613" /><Relationship Type="http://schemas.openxmlformats.org/officeDocument/2006/relationships/slide" Target="/ppt/slides/slide1.xml" Id="R5853fc5b89084325" /><Relationship Type="http://schemas.openxmlformats.org/officeDocument/2006/relationships/slide" Target="/ppt/slides/slide2.xml" Id="Rf1117c69f2934a3b" /><Relationship Type="http://schemas.openxmlformats.org/officeDocument/2006/relationships/slide" Target="/ppt/slides/slide3.xml" Id="Rfb3e75b0ab2a4248" /><Relationship Type="http://schemas.openxmlformats.org/officeDocument/2006/relationships/slide" Target="/ppt/slides/slide4.xml" Id="Rd9560d82aaf14f3f" /><Relationship Type="http://schemas.openxmlformats.org/officeDocument/2006/relationships/slide" Target="/ppt/slides/slide5.xml" Id="R9e5799d382db4313" /><Relationship Type="http://schemas.openxmlformats.org/officeDocument/2006/relationships/slide" Target="/ppt/slides/slide6.xml" Id="R73b35f61e1794b85" /><Relationship Type="http://schemas.openxmlformats.org/officeDocument/2006/relationships/slide" Target="/ppt/slides/slide7.xml" Id="R3e7ca9459fdf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032ab3016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1a055bbe4417" /><Relationship Type="http://schemas.openxmlformats.org/officeDocument/2006/relationships/theme" Target="/ppt/slideMasters/theme/theme1.xml" Id="R7c88e9f04ffc4b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51a055bbe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696a4eb9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7c28c08ed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5ff0a6ddf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0d7d7e34a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d44e9616d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d91e7362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5a062419b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ALFABYGG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RISCANU PETRONEL GIANINO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Krokfaret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913 892 941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ALFABYGG AS</a:t>
            </a:r>
          </a:p>
        </p:txBody>
      </p:sp>
    </p:spTree>
  </p:cSld>
  <p:clrMapOvr>
    <a:masterClrMapping xmlns:a="http://schemas.openxmlformats.org/drawingml/2006/main"/>
  </p:clrMapOvr>
</p:sld>
</file>