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db833875c4e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b4fe93d82c4a8e"/>
  </p:sldMasterIdLst>
  <p:sldIdLst>
    <p:sldId xmlns:r="http://schemas.openxmlformats.org/officeDocument/2006/relationships" id="256" r:id="Rdd5d8fd769d6474f"/>
    <p:sldId xmlns:r="http://schemas.openxmlformats.org/officeDocument/2006/relationships" id="257" r:id="R58615b7e8ea445a3"/>
    <p:sldId xmlns:r="http://schemas.openxmlformats.org/officeDocument/2006/relationships" id="258" r:id="R7ee4668ceb6c464f"/>
    <p:sldId xmlns:r="http://schemas.openxmlformats.org/officeDocument/2006/relationships" id="259" r:id="Re6c02081115a4f2d"/>
    <p:sldId xmlns:r="http://schemas.openxmlformats.org/officeDocument/2006/relationships" id="260" r:id="R667c1925be1540c9"/>
    <p:sldId xmlns:r="http://schemas.openxmlformats.org/officeDocument/2006/relationships" id="261" r:id="R3838e875b9bf4f7e"/>
    <p:sldId xmlns:r="http://schemas.openxmlformats.org/officeDocument/2006/relationships" id="262" r:id="R0c762a3488eb41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4fe93d82c4a8e" /><Relationship Type="http://schemas.openxmlformats.org/officeDocument/2006/relationships/slide" Target="/ppt/slides/slide1.xml" Id="Rdd5d8fd769d6474f" /><Relationship Type="http://schemas.openxmlformats.org/officeDocument/2006/relationships/slide" Target="/ppt/slides/slide2.xml" Id="R58615b7e8ea445a3" /><Relationship Type="http://schemas.openxmlformats.org/officeDocument/2006/relationships/slide" Target="/ppt/slides/slide3.xml" Id="R7ee4668ceb6c464f" /><Relationship Type="http://schemas.openxmlformats.org/officeDocument/2006/relationships/slide" Target="/ppt/slides/slide4.xml" Id="Re6c02081115a4f2d" /><Relationship Type="http://schemas.openxmlformats.org/officeDocument/2006/relationships/slide" Target="/ppt/slides/slide5.xml" Id="R667c1925be1540c9" /><Relationship Type="http://schemas.openxmlformats.org/officeDocument/2006/relationships/slide" Target="/ppt/slides/slide6.xml" Id="R3838e875b9bf4f7e" /><Relationship Type="http://schemas.openxmlformats.org/officeDocument/2006/relationships/slide" Target="/ppt/slides/slide7.xml" Id="R0c762a3488eb41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e131a13604a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f8bc3274b4918" /><Relationship Type="http://schemas.openxmlformats.org/officeDocument/2006/relationships/theme" Target="/ppt/slideMasters/theme/theme1.xml" Id="Reac66d69460142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af8bc3274b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aa484f62c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3d562617847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fb259a93245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dcbf935434c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aee2609ec4c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a7880db7545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ecaf757ba41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PLAN2B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PLAN2B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PLAN2B AS ble etablert [år] og holder til i Knapstad.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PLAN2B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PLAN2B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PLAN2B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1 464 179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1 745 827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PLAN2B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FOSSNES MARTIN RUSTAD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HEGE FRIED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BJØRN-GUNNAR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PLAN2B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1823 Knapstad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913 907 507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PLAN2B AS</a:t>
            </a:r>
          </a:p>
        </p:txBody>
      </p:sp>
    </p:spTree>
  </p:cSld>
  <p:clrMapOvr>
    <a:masterClrMapping xmlns:a="http://schemas.openxmlformats.org/drawingml/2006/main"/>
  </p:clrMapOvr>
</p:sld>
</file>