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b97ee2a89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8606cee2f4357"/>
  </p:sldMasterIdLst>
  <p:sldIdLst>
    <p:sldId xmlns:r="http://schemas.openxmlformats.org/officeDocument/2006/relationships" id="256" r:id="Rb0dbddf5324c4e75"/>
    <p:sldId xmlns:r="http://schemas.openxmlformats.org/officeDocument/2006/relationships" id="257" r:id="Rbb82551210ba4b62"/>
    <p:sldId xmlns:r="http://schemas.openxmlformats.org/officeDocument/2006/relationships" id="258" r:id="Rce4884df29044260"/>
    <p:sldId xmlns:r="http://schemas.openxmlformats.org/officeDocument/2006/relationships" id="259" r:id="R630ebbdbe6054738"/>
    <p:sldId xmlns:r="http://schemas.openxmlformats.org/officeDocument/2006/relationships" id="260" r:id="Rf5107bc360704ec3"/>
    <p:sldId xmlns:r="http://schemas.openxmlformats.org/officeDocument/2006/relationships" id="261" r:id="R1b9e86b05ab94ce3"/>
    <p:sldId xmlns:r="http://schemas.openxmlformats.org/officeDocument/2006/relationships" id="262" r:id="R73b22eef8422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8606cee2f4357" /><Relationship Type="http://schemas.openxmlformats.org/officeDocument/2006/relationships/slide" Target="/ppt/slides/slide1.xml" Id="Rb0dbddf5324c4e75" /><Relationship Type="http://schemas.openxmlformats.org/officeDocument/2006/relationships/slide" Target="/ppt/slides/slide2.xml" Id="Rbb82551210ba4b62" /><Relationship Type="http://schemas.openxmlformats.org/officeDocument/2006/relationships/slide" Target="/ppt/slides/slide3.xml" Id="Rce4884df29044260" /><Relationship Type="http://schemas.openxmlformats.org/officeDocument/2006/relationships/slide" Target="/ppt/slides/slide4.xml" Id="R630ebbdbe6054738" /><Relationship Type="http://schemas.openxmlformats.org/officeDocument/2006/relationships/slide" Target="/ppt/slides/slide5.xml" Id="Rf5107bc360704ec3" /><Relationship Type="http://schemas.openxmlformats.org/officeDocument/2006/relationships/slide" Target="/ppt/slides/slide6.xml" Id="R1b9e86b05ab94ce3" /><Relationship Type="http://schemas.openxmlformats.org/officeDocument/2006/relationships/slide" Target="/ppt/slides/slide7.xml" Id="R73b22eef8422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ec352a1bf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c0a4c9914d98" /><Relationship Type="http://schemas.openxmlformats.org/officeDocument/2006/relationships/theme" Target="/ppt/slideMasters/theme/theme1.xml" Id="R7a07cf89eced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6c0a4c991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baae708e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c3023b38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a2c6f94c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0648d5d3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9871220d8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149253e2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b5ee0163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TOPAAS HOLDING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9 632 788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TOPAAS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Solegladveien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913 918 630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TOPAAS HOLDING AS</a:t>
            </a:r>
          </a:p>
        </p:txBody>
      </p:sp>
    </p:spTree>
  </p:cSld>
  <p:clrMapOvr>
    <a:masterClrMapping xmlns:a="http://schemas.openxmlformats.org/drawingml/2006/main"/>
  </p:clrMapOvr>
</p:sld>
</file>