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c560ed379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0743d418c49b6"/>
  </p:sldMasterIdLst>
  <p:sldIdLst>
    <p:sldId xmlns:r="http://schemas.openxmlformats.org/officeDocument/2006/relationships" id="256" r:id="R0eb6f3b66c7f4a10"/>
    <p:sldId xmlns:r="http://schemas.openxmlformats.org/officeDocument/2006/relationships" id="257" r:id="R304ef7e7a8eb4214"/>
    <p:sldId xmlns:r="http://schemas.openxmlformats.org/officeDocument/2006/relationships" id="258" r:id="Re6085b5764a04938"/>
    <p:sldId xmlns:r="http://schemas.openxmlformats.org/officeDocument/2006/relationships" id="259" r:id="R5b921886db424408"/>
    <p:sldId xmlns:r="http://schemas.openxmlformats.org/officeDocument/2006/relationships" id="260" r:id="R37eee2732cef4cf7"/>
    <p:sldId xmlns:r="http://schemas.openxmlformats.org/officeDocument/2006/relationships" id="261" r:id="Re060028524f94f8e"/>
    <p:sldId xmlns:r="http://schemas.openxmlformats.org/officeDocument/2006/relationships" id="262" r:id="R6273ee9ff8e1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0743d418c49b6" /><Relationship Type="http://schemas.openxmlformats.org/officeDocument/2006/relationships/slide" Target="/ppt/slides/slide1.xml" Id="R0eb6f3b66c7f4a10" /><Relationship Type="http://schemas.openxmlformats.org/officeDocument/2006/relationships/slide" Target="/ppt/slides/slide2.xml" Id="R304ef7e7a8eb4214" /><Relationship Type="http://schemas.openxmlformats.org/officeDocument/2006/relationships/slide" Target="/ppt/slides/slide3.xml" Id="Re6085b5764a04938" /><Relationship Type="http://schemas.openxmlformats.org/officeDocument/2006/relationships/slide" Target="/ppt/slides/slide4.xml" Id="R5b921886db424408" /><Relationship Type="http://schemas.openxmlformats.org/officeDocument/2006/relationships/slide" Target="/ppt/slides/slide5.xml" Id="R37eee2732cef4cf7" /><Relationship Type="http://schemas.openxmlformats.org/officeDocument/2006/relationships/slide" Target="/ppt/slides/slide6.xml" Id="Re060028524f94f8e" /><Relationship Type="http://schemas.openxmlformats.org/officeDocument/2006/relationships/slide" Target="/ppt/slides/slide7.xml" Id="R6273ee9ff8e1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e7545a500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e9dc70614b58" /><Relationship Type="http://schemas.openxmlformats.org/officeDocument/2006/relationships/theme" Target="/ppt/slideMasters/theme/theme1.xml" Id="R992201a40864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5e9dc7061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743633ee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76719d72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aa324b63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61a9ab45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df017d84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d8be39ac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b6d4b722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HIGHPERFORMANCE BOATS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HIGHPERFORMANCE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HIGHPERFORMANCE BOATS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HIGHPERFORMANCE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HIGHPERFORMANCE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HIGHPERFORMANCE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478 511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HIGHPERFORMANCE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HIGHPERFORMANCE BOATS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Stangebyveien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skreivar@me.com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913 931 025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HIGHPERFORMANCE BOATS AS</a:t>
            </a:r>
          </a:p>
        </p:txBody>
      </p:sp>
    </p:spTree>
  </p:cSld>
  <p:clrMapOvr>
    <a:masterClrMapping xmlns:a="http://schemas.openxmlformats.org/drawingml/2006/main"/>
  </p:clrMapOvr>
</p:sld>
</file>