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6a1ad589a40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1c2a24894d4f1d"/>
  </p:sldMasterIdLst>
  <p:sldIdLst>
    <p:sldId xmlns:r="http://schemas.openxmlformats.org/officeDocument/2006/relationships" id="256" r:id="Ra2edd7a8f7d0486e"/>
    <p:sldId xmlns:r="http://schemas.openxmlformats.org/officeDocument/2006/relationships" id="257" r:id="R5a5497c9ef7245b2"/>
    <p:sldId xmlns:r="http://schemas.openxmlformats.org/officeDocument/2006/relationships" id="258" r:id="Rbb2785159a6a4569"/>
    <p:sldId xmlns:r="http://schemas.openxmlformats.org/officeDocument/2006/relationships" id="259" r:id="R69c0cfa2a24f402b"/>
    <p:sldId xmlns:r="http://schemas.openxmlformats.org/officeDocument/2006/relationships" id="260" r:id="R7aedfb41be3d497d"/>
    <p:sldId xmlns:r="http://schemas.openxmlformats.org/officeDocument/2006/relationships" id="261" r:id="Rbe19b03baa4d43c4"/>
    <p:sldId xmlns:r="http://schemas.openxmlformats.org/officeDocument/2006/relationships" id="262" r:id="R8ebd597f21cb4f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c2a24894d4f1d" /><Relationship Type="http://schemas.openxmlformats.org/officeDocument/2006/relationships/slide" Target="/ppt/slides/slide1.xml" Id="Ra2edd7a8f7d0486e" /><Relationship Type="http://schemas.openxmlformats.org/officeDocument/2006/relationships/slide" Target="/ppt/slides/slide2.xml" Id="R5a5497c9ef7245b2" /><Relationship Type="http://schemas.openxmlformats.org/officeDocument/2006/relationships/slide" Target="/ppt/slides/slide3.xml" Id="Rbb2785159a6a4569" /><Relationship Type="http://schemas.openxmlformats.org/officeDocument/2006/relationships/slide" Target="/ppt/slides/slide4.xml" Id="R69c0cfa2a24f402b" /><Relationship Type="http://schemas.openxmlformats.org/officeDocument/2006/relationships/slide" Target="/ppt/slides/slide5.xml" Id="R7aedfb41be3d497d" /><Relationship Type="http://schemas.openxmlformats.org/officeDocument/2006/relationships/slide" Target="/ppt/slides/slide6.xml" Id="Rbe19b03baa4d43c4" /><Relationship Type="http://schemas.openxmlformats.org/officeDocument/2006/relationships/slide" Target="/ppt/slides/slide7.xml" Id="R8ebd597f21cb4f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b6bd5c19b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a5ac5cae04c52" /><Relationship Type="http://schemas.openxmlformats.org/officeDocument/2006/relationships/theme" Target="/ppt/slideMasters/theme/theme1.xml" Id="R12def537b3d9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fa5ac5cae0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975c7177b4d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ddb6a16a24b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70757c9fe41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500165ece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3c6f0fcf54e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ab8a5433d4e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edef9fc2b4c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DÅLÅN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DÅLÅN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DÅLÅN HOLDING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DÅLÅN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DÅLÅN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DÅLÅN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−143 594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3 887 295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DÅLÅN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ANN BERIT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HÅRSTAD ESPEN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DÅLÅN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913 931 041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DÅLÅN HOLDING AS</a:t>
            </a:r>
          </a:p>
        </p:txBody>
      </p:sp>
    </p:spTree>
  </p:cSld>
  <p:clrMapOvr>
    <a:masterClrMapping xmlns:a="http://schemas.openxmlformats.org/drawingml/2006/main"/>
  </p:clrMapOvr>
</p:sld>
</file>