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7e111462a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af915006145cd"/>
  </p:sldMasterIdLst>
  <p:sldIdLst>
    <p:sldId xmlns:r="http://schemas.openxmlformats.org/officeDocument/2006/relationships" id="256" r:id="R3a124cafdf4b4262"/>
    <p:sldId xmlns:r="http://schemas.openxmlformats.org/officeDocument/2006/relationships" id="257" r:id="R65181cf46e504023"/>
    <p:sldId xmlns:r="http://schemas.openxmlformats.org/officeDocument/2006/relationships" id="258" r:id="R6c064a76947a4dc8"/>
    <p:sldId xmlns:r="http://schemas.openxmlformats.org/officeDocument/2006/relationships" id="259" r:id="R02878c8a67914592"/>
    <p:sldId xmlns:r="http://schemas.openxmlformats.org/officeDocument/2006/relationships" id="260" r:id="R5c3b037f1d344e5e"/>
    <p:sldId xmlns:r="http://schemas.openxmlformats.org/officeDocument/2006/relationships" id="261" r:id="R2ba9d36ddce44200"/>
    <p:sldId xmlns:r="http://schemas.openxmlformats.org/officeDocument/2006/relationships" id="262" r:id="R520e48b6d899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af915006145cd" /><Relationship Type="http://schemas.openxmlformats.org/officeDocument/2006/relationships/slide" Target="/ppt/slides/slide1.xml" Id="R3a124cafdf4b4262" /><Relationship Type="http://schemas.openxmlformats.org/officeDocument/2006/relationships/slide" Target="/ppt/slides/slide2.xml" Id="R65181cf46e504023" /><Relationship Type="http://schemas.openxmlformats.org/officeDocument/2006/relationships/slide" Target="/ppt/slides/slide3.xml" Id="R6c064a76947a4dc8" /><Relationship Type="http://schemas.openxmlformats.org/officeDocument/2006/relationships/slide" Target="/ppt/slides/slide4.xml" Id="R02878c8a67914592" /><Relationship Type="http://schemas.openxmlformats.org/officeDocument/2006/relationships/slide" Target="/ppt/slides/slide5.xml" Id="R5c3b037f1d344e5e" /><Relationship Type="http://schemas.openxmlformats.org/officeDocument/2006/relationships/slide" Target="/ppt/slides/slide6.xml" Id="R2ba9d36ddce44200" /><Relationship Type="http://schemas.openxmlformats.org/officeDocument/2006/relationships/slide" Target="/ppt/slides/slide7.xml" Id="R520e48b6d899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74b2f7d74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1ac18c7d74fa1" /><Relationship Type="http://schemas.openxmlformats.org/officeDocument/2006/relationships/theme" Target="/ppt/slideMasters/theme/theme1.xml" Id="R3a2a5663367d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1ac18c7d7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dfa5333b3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ff988e845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7320f4550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6cb8847c1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2b316eec1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8ba50516f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85d24866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V-S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V-S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V-S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V-S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V-S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V-S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13 191 646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V-S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VALEN-SENDSTAD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V-S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Herremyr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913 934 431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V-S HOLDING AS</a:t>
            </a:r>
          </a:p>
        </p:txBody>
      </p:sp>
    </p:spTree>
  </p:cSld>
  <p:clrMapOvr>
    <a:masterClrMapping xmlns:a="http://schemas.openxmlformats.org/drawingml/2006/main"/>
  </p:clrMapOvr>
</p:sld>
</file>