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52ebd90b3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86b4d3dc84d43"/>
  </p:sldMasterIdLst>
  <p:sldIdLst>
    <p:sldId xmlns:r="http://schemas.openxmlformats.org/officeDocument/2006/relationships" id="256" r:id="R4118f9f2506343f6"/>
    <p:sldId xmlns:r="http://schemas.openxmlformats.org/officeDocument/2006/relationships" id="257" r:id="R41b573221f8240ee"/>
    <p:sldId xmlns:r="http://schemas.openxmlformats.org/officeDocument/2006/relationships" id="258" r:id="Re237b7a172ce45c4"/>
    <p:sldId xmlns:r="http://schemas.openxmlformats.org/officeDocument/2006/relationships" id="259" r:id="Recd47605e2ff489d"/>
    <p:sldId xmlns:r="http://schemas.openxmlformats.org/officeDocument/2006/relationships" id="260" r:id="R471f12e57aea41eb"/>
    <p:sldId xmlns:r="http://schemas.openxmlformats.org/officeDocument/2006/relationships" id="261" r:id="Rcceec1f19b004129"/>
    <p:sldId xmlns:r="http://schemas.openxmlformats.org/officeDocument/2006/relationships" id="262" r:id="R24fdfb523691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86b4d3dc84d43" /><Relationship Type="http://schemas.openxmlformats.org/officeDocument/2006/relationships/slide" Target="/ppt/slides/slide1.xml" Id="R4118f9f2506343f6" /><Relationship Type="http://schemas.openxmlformats.org/officeDocument/2006/relationships/slide" Target="/ppt/slides/slide2.xml" Id="R41b573221f8240ee" /><Relationship Type="http://schemas.openxmlformats.org/officeDocument/2006/relationships/slide" Target="/ppt/slides/slide3.xml" Id="Re237b7a172ce45c4" /><Relationship Type="http://schemas.openxmlformats.org/officeDocument/2006/relationships/slide" Target="/ppt/slides/slide4.xml" Id="Recd47605e2ff489d" /><Relationship Type="http://schemas.openxmlformats.org/officeDocument/2006/relationships/slide" Target="/ppt/slides/slide5.xml" Id="R471f12e57aea41eb" /><Relationship Type="http://schemas.openxmlformats.org/officeDocument/2006/relationships/slide" Target="/ppt/slides/slide6.xml" Id="Rcceec1f19b004129" /><Relationship Type="http://schemas.openxmlformats.org/officeDocument/2006/relationships/slide" Target="/ppt/slides/slide7.xml" Id="R24fdfb523691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1677c4b10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35a6dff494d0d" /><Relationship Type="http://schemas.openxmlformats.org/officeDocument/2006/relationships/theme" Target="/ppt/slideMasters/theme/theme1.xml" Id="R01490dfa0da8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35a6dff49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c7caf68f0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3ff36e205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1a75677c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318438e01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6677ce1d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90cef951d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14a0a33f6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PEHS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PEHS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PEHS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PEHS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PEHS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PEHS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2 302 028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19 063 552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PEHS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FREDRIK JORDDAL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PEHS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Heggeliveien 51C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20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jf.jorddal@gmail.com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913 935 950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PEHS AS</a:t>
            </a:r>
          </a:p>
        </p:txBody>
      </p:sp>
    </p:spTree>
  </p:cSld>
  <p:clrMapOvr>
    <a:masterClrMapping xmlns:a="http://schemas.openxmlformats.org/drawingml/2006/main"/>
  </p:clrMapOvr>
</p:sld>
</file>