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0a18a54dbe4d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9a0c74a9c54c67"/>
  </p:sldMasterIdLst>
  <p:sldIdLst>
    <p:sldId xmlns:r="http://schemas.openxmlformats.org/officeDocument/2006/relationships" id="256" r:id="R63fee4564239438b"/>
    <p:sldId xmlns:r="http://schemas.openxmlformats.org/officeDocument/2006/relationships" id="257" r:id="R15c31a06fdea49f7"/>
    <p:sldId xmlns:r="http://schemas.openxmlformats.org/officeDocument/2006/relationships" id="258" r:id="Redb40a12ca0c4f81"/>
    <p:sldId xmlns:r="http://schemas.openxmlformats.org/officeDocument/2006/relationships" id="259" r:id="Rce719f34f71842ce"/>
    <p:sldId xmlns:r="http://schemas.openxmlformats.org/officeDocument/2006/relationships" id="260" r:id="Rca6173cf92a340fd"/>
    <p:sldId xmlns:r="http://schemas.openxmlformats.org/officeDocument/2006/relationships" id="261" r:id="R67e1e89dfdf241c7"/>
    <p:sldId xmlns:r="http://schemas.openxmlformats.org/officeDocument/2006/relationships" id="262" r:id="R41e929d7d3984e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9a0c74a9c54c67" /><Relationship Type="http://schemas.openxmlformats.org/officeDocument/2006/relationships/slide" Target="/ppt/slides/slide1.xml" Id="R63fee4564239438b" /><Relationship Type="http://schemas.openxmlformats.org/officeDocument/2006/relationships/slide" Target="/ppt/slides/slide2.xml" Id="R15c31a06fdea49f7" /><Relationship Type="http://schemas.openxmlformats.org/officeDocument/2006/relationships/slide" Target="/ppt/slides/slide3.xml" Id="Redb40a12ca0c4f81" /><Relationship Type="http://schemas.openxmlformats.org/officeDocument/2006/relationships/slide" Target="/ppt/slides/slide4.xml" Id="Rce719f34f71842ce" /><Relationship Type="http://schemas.openxmlformats.org/officeDocument/2006/relationships/slide" Target="/ppt/slides/slide5.xml" Id="Rca6173cf92a340fd" /><Relationship Type="http://schemas.openxmlformats.org/officeDocument/2006/relationships/slide" Target="/ppt/slides/slide6.xml" Id="R67e1e89dfdf241c7" /><Relationship Type="http://schemas.openxmlformats.org/officeDocument/2006/relationships/slide" Target="/ppt/slides/slide7.xml" Id="R41e929d7d3984e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8a3c90f63346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c7f14a5cd4ae7" /><Relationship Type="http://schemas.openxmlformats.org/officeDocument/2006/relationships/theme" Target="/ppt/slideMasters/theme/theme1.xml" Id="R2eea24416f2b47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dc7f14a5cd4a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42e6cced141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0c638ee6948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1df9c250b43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b1011d1054f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8fea5cbd742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a0f24983845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c163624d34c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TURNSTONE ALTERNATIVE INVESTMENTS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TURNSTONE ALTERNATIVE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TURNSTONE ALTERNATIVE INVESTMENTS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TURNSTONE ALTERNATIVE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TURNSTONE ALTERNATIVE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TURNSTONE ALTERNATIVE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73 774 210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35 367 463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26 604 630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17 890 567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44 395 537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TURNSTONE ALTERNATIVE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AEGERTER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TURNSTONE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SÖDERBERG &amp; PARTNERS HOLDING AB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TURNSTONE ALTERNATIVE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913 937 864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TURNSTONE ALTERNATIVE INVESTMENTS AS</a:t>
            </a:r>
          </a:p>
        </p:txBody>
      </p:sp>
    </p:spTree>
  </p:cSld>
  <p:clrMapOvr>
    <a:masterClrMapping xmlns:a="http://schemas.openxmlformats.org/drawingml/2006/main"/>
  </p:clrMapOvr>
</p:sld>
</file>